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21"/>
  </p:notesMasterIdLst>
  <p:sldIdLst>
    <p:sldId id="800" r:id="rId2"/>
    <p:sldId id="802" r:id="rId3"/>
    <p:sldId id="836" r:id="rId4"/>
    <p:sldId id="833" r:id="rId5"/>
    <p:sldId id="803" r:id="rId6"/>
    <p:sldId id="820" r:id="rId7"/>
    <p:sldId id="837" r:id="rId8"/>
    <p:sldId id="832" r:id="rId9"/>
    <p:sldId id="822" r:id="rId10"/>
    <p:sldId id="823" r:id="rId11"/>
    <p:sldId id="824" r:id="rId12"/>
    <p:sldId id="825" r:id="rId13"/>
    <p:sldId id="826" r:id="rId14"/>
    <p:sldId id="829" r:id="rId15"/>
    <p:sldId id="830" r:id="rId16"/>
    <p:sldId id="838" r:id="rId17"/>
    <p:sldId id="839" r:id="rId18"/>
    <p:sldId id="840" r:id="rId19"/>
    <p:sldId id="841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37"/>
    <a:srgbClr val="086C14"/>
    <a:srgbClr val="D890D3"/>
    <a:srgbClr val="720202"/>
    <a:srgbClr val="6C1504"/>
    <a:srgbClr val="CC0000"/>
    <a:srgbClr val="FFCC00"/>
    <a:srgbClr val="6666FF"/>
    <a:srgbClr val="C41F0E"/>
    <a:srgbClr val="A10B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_vida_de_Jesus_8_aula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627784" y="4869160"/>
            <a:ext cx="1008112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339752" y="472514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rgbClr val="002060"/>
                </a:solidFill>
                <a:latin typeface="Arial Rounded MT Bold" pitchFamily="34" charset="0"/>
              </a:rPr>
              <a:t>12</a:t>
            </a:r>
            <a:endParaRPr lang="pt-BR" sz="72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08912" cy="1037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Lucas 24.1</a:t>
            </a:r>
          </a:p>
          <a:p>
            <a:r>
              <a:rPr lang="pt-BR" sz="5400" dirty="0" smtClean="0"/>
              <a:t>Mas, no primeiro dia da semana, alta madrugada, foram elas ao túmulo, levando os aromas que haviam preparado.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80728"/>
            <a:ext cx="8208912" cy="1286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20.1</a:t>
            </a:r>
          </a:p>
          <a:p>
            <a:r>
              <a:rPr lang="pt-BR" sz="5400" dirty="0" smtClean="0"/>
              <a:t>No primeiro dia da semana, Maria Madalena foi ao sepulcro de madrugada, sendo ainda escuro, e viu que a pedra estava revolvida.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80728"/>
            <a:ext cx="8208912" cy="1286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28.20</a:t>
            </a:r>
          </a:p>
          <a:p>
            <a:r>
              <a:rPr lang="pt-BR" sz="5400" dirty="0" smtClean="0"/>
              <a:t>ensinando-os a guardar todas as coisas que vos tenho ordenado. E eis que estou convosco todos os dias até à consumação do século.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08912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Marcos 16.20</a:t>
            </a:r>
          </a:p>
          <a:p>
            <a:r>
              <a:rPr lang="pt-BR" sz="5400" dirty="0" smtClean="0"/>
              <a:t>E eles, tendo partido, pregaram em toda parte, cooperando com eles o Senhor e confirmando a palavra por meio de sinais, que se seguiam.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052736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Lucas 24.53</a:t>
            </a:r>
          </a:p>
          <a:p>
            <a:r>
              <a:rPr lang="pt-BR" sz="5400" dirty="0" smtClean="0"/>
              <a:t>e estavam sempre no templo, louvando a Deus.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08912" cy="1868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21.25</a:t>
            </a:r>
          </a:p>
          <a:p>
            <a:r>
              <a:rPr lang="pt-BR" sz="5400" dirty="0" smtClean="0"/>
              <a:t>Há, porém, ainda muitas outras coisas que Jesus fez. Se todas elas fossem relatadas uma por uma, creio eu que nem no mundo inteiro caberiam os livros que seriam escritos.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8072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pt-BR" b="1" dirty="0" smtClean="0"/>
              <a:t>1 - A Maria Madalena, de manhã cedo (Mc 16.9,10)</a:t>
            </a:r>
          </a:p>
          <a:p>
            <a:pPr marL="742950" indent="-742950">
              <a:buFont typeface="+mj-lt"/>
              <a:buAutoNum type="arabicPeriod"/>
            </a:pPr>
            <a:endParaRPr lang="pt-BR" b="1" dirty="0" smtClean="0"/>
          </a:p>
          <a:p>
            <a:pPr marL="742950" indent="-742950"/>
            <a:r>
              <a:rPr lang="pt-BR" b="1" dirty="0" smtClean="0"/>
              <a:t>2 - As demais mulheres, de manhã cedo (</a:t>
            </a:r>
            <a:r>
              <a:rPr lang="pt-BR" b="1" dirty="0" err="1" smtClean="0"/>
              <a:t>Mt</a:t>
            </a:r>
            <a:r>
              <a:rPr lang="pt-BR" b="1" dirty="0" smtClean="0"/>
              <a:t> 28.9,10)</a:t>
            </a:r>
          </a:p>
          <a:p>
            <a:pPr marL="742950" indent="-742950">
              <a:buFont typeface="+mj-lt"/>
              <a:buAutoNum type="arabicPeriod"/>
            </a:pPr>
            <a:endParaRPr lang="pt-BR" b="1" dirty="0" smtClean="0"/>
          </a:p>
          <a:p>
            <a:pPr marL="742950" indent="-742950"/>
            <a:r>
              <a:rPr lang="pt-BR" b="1" dirty="0" smtClean="0"/>
              <a:t>3 - A dois discípulos a caminho de </a:t>
            </a:r>
            <a:r>
              <a:rPr lang="pt-BR" b="1" dirty="0" err="1" smtClean="0"/>
              <a:t>Emaús</a:t>
            </a:r>
            <a:r>
              <a:rPr lang="pt-BR" b="1" dirty="0" smtClean="0"/>
              <a:t> (Mc 16.12,13; </a:t>
            </a:r>
            <a:r>
              <a:rPr lang="pt-BR" b="1" dirty="0" err="1" smtClean="0"/>
              <a:t>Lc</a:t>
            </a:r>
            <a:r>
              <a:rPr lang="pt-BR" b="1" dirty="0" smtClean="0"/>
              <a:t> 24.13-32)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54868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pt-BR" dirty="0" smtClean="0"/>
              <a:t>4 - A Pedro, em alguma ocasião do mesmo dia (</a:t>
            </a:r>
            <a:r>
              <a:rPr lang="pt-BR" dirty="0" err="1" smtClean="0"/>
              <a:t>Lc</a:t>
            </a:r>
            <a:r>
              <a:rPr lang="pt-BR" dirty="0" smtClean="0"/>
              <a:t> 24.34)</a:t>
            </a:r>
          </a:p>
          <a:p>
            <a:pPr marL="742950" indent="-742950"/>
            <a:endParaRPr lang="pt-BR" dirty="0" smtClean="0"/>
          </a:p>
          <a:p>
            <a:pPr marL="742950" indent="-742950"/>
            <a:r>
              <a:rPr lang="pt-BR" dirty="0" smtClean="0"/>
              <a:t>5 – Aos onze, naquela noite; Tomé estava ausente (Mc 16.14; </a:t>
            </a:r>
            <a:r>
              <a:rPr lang="pt-BR" dirty="0" err="1" smtClean="0"/>
              <a:t>Lc</a:t>
            </a:r>
            <a:r>
              <a:rPr lang="pt-BR" dirty="0" smtClean="0"/>
              <a:t> 24.36-43; </a:t>
            </a:r>
          </a:p>
          <a:p>
            <a:pPr marL="742950" indent="-742950"/>
            <a:r>
              <a:rPr lang="pt-BR" dirty="0" smtClean="0"/>
              <a:t>      </a:t>
            </a:r>
            <a:r>
              <a:rPr lang="pt-BR" dirty="0" err="1" smtClean="0"/>
              <a:t>Jo</a:t>
            </a:r>
            <a:r>
              <a:rPr lang="pt-BR" dirty="0" smtClean="0"/>
              <a:t> 20.19-23</a:t>
            </a:r>
          </a:p>
          <a:p>
            <a:pPr marL="742950" indent="-742950"/>
            <a:endParaRPr lang="pt-BR" dirty="0" smtClean="0"/>
          </a:p>
          <a:p>
            <a:pPr marL="742950" indent="-742950"/>
            <a:r>
              <a:rPr lang="pt-BR" dirty="0" smtClean="0"/>
              <a:t>6 – Aos onze, uma semana depois; Tomé estava presente (</a:t>
            </a:r>
            <a:r>
              <a:rPr lang="pt-BR" dirty="0" err="1" smtClean="0"/>
              <a:t>Jo</a:t>
            </a:r>
            <a:r>
              <a:rPr lang="pt-BR" dirty="0" smtClean="0"/>
              <a:t> 20.26-31)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9675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pt-BR" dirty="0" smtClean="0"/>
              <a:t>7 – Aos sete, no mar da </a:t>
            </a:r>
            <a:r>
              <a:rPr lang="pt-BR" dirty="0" err="1" smtClean="0"/>
              <a:t>Galileia</a:t>
            </a:r>
            <a:r>
              <a:rPr lang="pt-BR" dirty="0" smtClean="0"/>
              <a:t> (</a:t>
            </a:r>
            <a:r>
              <a:rPr lang="pt-BR" dirty="0" err="1" smtClean="0"/>
              <a:t>Jo</a:t>
            </a:r>
            <a:r>
              <a:rPr lang="pt-BR" dirty="0" smtClean="0"/>
              <a:t> 21)</a:t>
            </a:r>
          </a:p>
          <a:p>
            <a:pPr marL="742950" indent="-742950"/>
            <a:endParaRPr lang="pt-BR" dirty="0" smtClean="0"/>
          </a:p>
          <a:p>
            <a:pPr marL="742950" indent="-742950"/>
            <a:r>
              <a:rPr lang="pt-BR" dirty="0" smtClean="0"/>
              <a:t>8 – Aos onze  e (aos </a:t>
            </a:r>
            <a:r>
              <a:rPr lang="pt-BR" dirty="0" err="1" smtClean="0"/>
              <a:t>quinhetos</a:t>
            </a:r>
            <a:r>
              <a:rPr lang="pt-BR" dirty="0" smtClean="0"/>
              <a:t>?), na </a:t>
            </a:r>
            <a:r>
              <a:rPr lang="pt-BR" dirty="0" err="1" smtClean="0"/>
              <a:t>Galileia</a:t>
            </a:r>
            <a:r>
              <a:rPr lang="pt-BR" dirty="0" smtClean="0"/>
              <a:t> (</a:t>
            </a:r>
            <a:r>
              <a:rPr lang="pt-BR" dirty="0" err="1" smtClean="0"/>
              <a:t>Mt</a:t>
            </a:r>
            <a:r>
              <a:rPr lang="pt-BR" dirty="0" smtClean="0"/>
              <a:t> 28.16-20)</a:t>
            </a:r>
          </a:p>
          <a:p>
            <a:pPr marL="742950" indent="-742950"/>
            <a:endParaRPr lang="pt-BR" dirty="0" smtClean="0"/>
          </a:p>
          <a:p>
            <a:pPr marL="742950" indent="-742950"/>
            <a:r>
              <a:rPr lang="pt-BR" dirty="0" smtClean="0"/>
              <a:t>9 – A Tiago, em ocasião e local desconhecidos  (1Co 15.7)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9675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pt-BR" dirty="0" smtClean="0"/>
              <a:t>10 – Aparecimento final e ascensão </a:t>
            </a:r>
          </a:p>
          <a:p>
            <a:pPr marL="742950" indent="-742950"/>
            <a:r>
              <a:rPr lang="pt-BR" dirty="0" smtClean="0"/>
              <a:t>(Mc 16.19; </a:t>
            </a:r>
            <a:r>
              <a:rPr lang="pt-BR" dirty="0" err="1" smtClean="0"/>
              <a:t>Lc</a:t>
            </a:r>
            <a:r>
              <a:rPr lang="pt-BR" dirty="0" smtClean="0"/>
              <a:t> 24.44; </a:t>
            </a:r>
            <a:r>
              <a:rPr lang="pt-BR" dirty="0" err="1" smtClean="0"/>
              <a:t>At</a:t>
            </a:r>
            <a:r>
              <a:rPr lang="pt-BR" dirty="0" smtClean="0"/>
              <a:t> 1.3)</a:t>
            </a:r>
          </a:p>
          <a:p>
            <a:pPr marL="742950" indent="-742950"/>
            <a:endParaRPr lang="pt-BR" dirty="0" smtClean="0"/>
          </a:p>
          <a:p>
            <a:pPr marL="742950" indent="-742950"/>
            <a:r>
              <a:rPr lang="pt-BR" dirty="0" smtClean="0"/>
              <a:t>11 – Posteriormente, Jesus fez um   aparecimento especial a Paulo</a:t>
            </a:r>
          </a:p>
          <a:p>
            <a:pPr marL="742950" indent="-742950"/>
            <a:r>
              <a:rPr lang="pt-BR" dirty="0" smtClean="0"/>
              <a:t>      (</a:t>
            </a:r>
            <a:r>
              <a:rPr lang="pt-BR" dirty="0" err="1" smtClean="0"/>
              <a:t>At</a:t>
            </a:r>
            <a:r>
              <a:rPr lang="pt-BR" dirty="0" smtClean="0"/>
              <a:t> 9.3-5)</a:t>
            </a:r>
          </a:p>
          <a:p>
            <a:pPr marL="742950" indent="-742950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A_vida_de_Jesus_8_aula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Antonio 2018\Documents\TV\You Tube\A_vida_de_Jesus_8_aula\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843808" y="0"/>
            <a:ext cx="5976664" cy="17008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 para a direita 3"/>
          <p:cNvSpPr/>
          <p:nvPr/>
        </p:nvSpPr>
        <p:spPr>
          <a:xfrm>
            <a:off x="251520" y="27384"/>
            <a:ext cx="2592288" cy="16734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5.º Período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43808" y="0"/>
            <a:ext cx="5976664" cy="17008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posterior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- 1 mês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43808" y="1772816"/>
            <a:ext cx="597666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 meses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251520" y="1628800"/>
            <a:ext cx="2592288" cy="17281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6.º Período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43808" y="3429000"/>
            <a:ext cx="597666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última semana</a:t>
            </a:r>
          </a:p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- 7dias</a:t>
            </a:r>
          </a:p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Judeia e Jerusalém </a:t>
            </a:r>
            <a:endParaRPr lang="pt-BR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76256" y="3501008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002060"/>
                </a:solidFill>
              </a:rPr>
              <a:t>(</a:t>
            </a:r>
            <a:r>
              <a:rPr lang="pt-BR" sz="2200" b="1" dirty="0" err="1" smtClean="0">
                <a:solidFill>
                  <a:srgbClr val="002060"/>
                </a:solidFill>
              </a:rPr>
              <a:t>Crussificação</a:t>
            </a:r>
            <a:endParaRPr lang="pt-BR" sz="2200" b="1" dirty="0" smtClean="0">
              <a:solidFill>
                <a:srgbClr val="002060"/>
              </a:solidFill>
            </a:endParaRPr>
          </a:p>
          <a:p>
            <a:r>
              <a:rPr lang="pt-BR" sz="2200" b="1" dirty="0" smtClean="0">
                <a:solidFill>
                  <a:srgbClr val="002060"/>
                </a:solidFill>
              </a:rPr>
              <a:t>e ressurreição)</a:t>
            </a:r>
            <a:endParaRPr lang="pt-BR" sz="2200" b="1" dirty="0">
              <a:solidFill>
                <a:srgbClr val="002060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251520" y="3356992"/>
            <a:ext cx="2520280" cy="15841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7.º Período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843808" y="5085184"/>
            <a:ext cx="5976664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Aparecimento após </a:t>
            </a:r>
            <a:r>
              <a:rPr lang="pt-BR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ressureição</a:t>
            </a:r>
            <a:endParaRPr lang="pt-BR" sz="3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- 40 dias</a:t>
            </a:r>
          </a:p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Jerusalém e </a:t>
            </a:r>
            <a:r>
              <a:rPr lang="pt-BR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251520" y="5013176"/>
            <a:ext cx="2520280" cy="15841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8.º Período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Sábado               Chegada em Betânia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0" y="836712"/>
            <a:ext cx="91440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Domingo                A entrada triunfal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1700808"/>
            <a:ext cx="91440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Segunda         Expulsão dos mercadores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0" y="2564904"/>
            <a:ext cx="91440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  Terça  </a:t>
            </a:r>
            <a:r>
              <a:rPr lang="pt-BR" sz="3600" dirty="0" smtClean="0"/>
              <a:t>           Último dia de Jesus no templo</a:t>
            </a:r>
            <a:endParaRPr lang="pt-BR" sz="3600" dirty="0"/>
          </a:p>
        </p:txBody>
      </p:sp>
      <p:sp>
        <p:nvSpPr>
          <p:cNvPr id="12" name="Retângulo 11"/>
          <p:cNvSpPr/>
          <p:nvPr/>
        </p:nvSpPr>
        <p:spPr>
          <a:xfrm>
            <a:off x="0" y="3429000"/>
            <a:ext cx="914400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 Quarta           Dia tranquilo em Betânia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0" y="4365104"/>
            <a:ext cx="91440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Quinta           </a:t>
            </a:r>
            <a:r>
              <a:rPr lang="pt-BR" sz="3600" dirty="0" smtClean="0"/>
              <a:t>Última ceia e noite de oração </a:t>
            </a:r>
            <a:endParaRPr lang="pt-BR" sz="3600" dirty="0"/>
          </a:p>
        </p:txBody>
      </p:sp>
      <p:sp>
        <p:nvSpPr>
          <p:cNvPr id="14" name="Retângulo 1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Domingo            Ressurreição de Jesus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0" y="5229200"/>
            <a:ext cx="914400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     Sexta             Julgamento e crucificação</a:t>
            </a:r>
            <a:endParaRPr lang="pt-BR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2699792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Antonio 2018\Documents\TV\You Tube\A_vida_de_Jesus_8_aula\Slid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 rot="18795270">
            <a:off x="8031605" y="2972949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>
                <a:solidFill>
                  <a:schemeClr val="bg1"/>
                </a:solidFill>
                <a:latin typeface="Arial Black" pitchFamily="34" charset="0"/>
              </a:rPr>
              <a:t>PEREIA</a:t>
            </a:r>
            <a:endParaRPr lang="pt-BR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33265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latin typeface="Arial Black" pitchFamily="34" charset="0"/>
              </a:rPr>
              <a:t>Ministério</a:t>
            </a:r>
          </a:p>
          <a:p>
            <a:pPr algn="ctr"/>
            <a:r>
              <a:rPr lang="pt-BR" sz="6000" dirty="0" smtClean="0">
                <a:latin typeface="Arial Black" pitchFamily="34" charset="0"/>
              </a:rPr>
              <a:t>Jerusalém e </a:t>
            </a:r>
            <a:r>
              <a:rPr lang="pt-BR" sz="6000" dirty="0" err="1" smtClean="0">
                <a:latin typeface="Arial Black" pitchFamily="34" charset="0"/>
              </a:rPr>
              <a:t>Galileia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3779912" y="2924944"/>
            <a:ext cx="1152128" cy="18722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267744" y="5373216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+ - 40 dias</a:t>
            </a:r>
            <a:endParaRPr lang="pt-BR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Antonio 2018\Documents\TV\You Tube\A_vida_de_Jesus_8_aula\Slid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23528" y="3645024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LUCAS</a:t>
            </a: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24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33265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MARCOS</a:t>
            </a: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16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MATEUS</a:t>
            </a:r>
          </a:p>
          <a:p>
            <a:pPr algn="ctr"/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28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88024" y="357301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JOÃO</a:t>
            </a:r>
            <a:endParaRPr lang="pt-BR" sz="6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20 e 21</a:t>
            </a:r>
          </a:p>
          <a:p>
            <a:pPr algn="ctr"/>
            <a:endParaRPr lang="pt-BR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08912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28.1</a:t>
            </a:r>
          </a:p>
          <a:p>
            <a:r>
              <a:rPr lang="pt-BR" sz="5400" dirty="0" smtClean="0"/>
              <a:t>No findar do sábado, ao entrar o primeiro dia da semana, Maria Madalena e a outra Maria foram ver o sepulcro.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8208912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Marcos 16.1</a:t>
            </a:r>
          </a:p>
          <a:p>
            <a:r>
              <a:rPr lang="pt-BR" sz="5400" dirty="0" smtClean="0"/>
              <a:t>Passado o sábado, Maria Madalena, Maria, mãe de Tiago, e Salomé, compraram aromas para irem embalsamá-lo.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18283</TotalTime>
  <Words>506</Words>
  <Application>Microsoft Office PowerPoint</Application>
  <PresentationFormat>Apresentação na tela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1475</cp:revision>
  <dcterms:created xsi:type="dcterms:W3CDTF">2012-01-16T14:03:42Z</dcterms:created>
  <dcterms:modified xsi:type="dcterms:W3CDTF">2021-11-23T17:05:13Z</dcterms:modified>
</cp:coreProperties>
</file>