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0"/>
  </p:notesMasterIdLst>
  <p:sldIdLst>
    <p:sldId id="919" r:id="rId2"/>
    <p:sldId id="920" r:id="rId3"/>
    <p:sldId id="924" r:id="rId4"/>
    <p:sldId id="925" r:id="rId5"/>
    <p:sldId id="923" r:id="rId6"/>
    <p:sldId id="927" r:id="rId7"/>
    <p:sldId id="926" r:id="rId8"/>
    <p:sldId id="922" r:id="rId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B16"/>
    <a:srgbClr val="F76E31"/>
    <a:srgbClr val="FFCC00"/>
    <a:srgbClr val="000000"/>
    <a:srgbClr val="FF0000"/>
    <a:srgbClr val="008000"/>
    <a:srgbClr val="CC0000"/>
    <a:srgbClr val="A10B4B"/>
    <a:srgbClr val="720202"/>
    <a:srgbClr val="F8A6B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085" autoAdjust="0"/>
    <p:restoredTop sz="80645" autoAdjust="0"/>
  </p:normalViewPr>
  <p:slideViewPr>
    <p:cSldViewPr>
      <p:cViewPr>
        <p:scale>
          <a:sx n="50" d="100"/>
          <a:sy n="50" d="100"/>
        </p:scale>
        <p:origin x="-2318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13/01/2023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0"/>
            <a:ext cx="8929718" cy="8463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800" dirty="0" smtClean="0"/>
              <a:t>Apocalipse 11.12-14</a:t>
            </a:r>
          </a:p>
          <a:p>
            <a:r>
              <a:rPr lang="pt-BR" sz="3600" dirty="0" smtClean="0"/>
              <a:t>E as duas testemunhas ouviram uma voz forte vinda do céu, dizendo-lhes: — Subam para cá. E subiram ao céu numa nuvem, e os seus inimigos as contemplaram.</a:t>
            </a:r>
            <a:br>
              <a:rPr lang="pt-BR" sz="3600" dirty="0" smtClean="0"/>
            </a:br>
            <a:r>
              <a:rPr lang="pt-BR" sz="3600" dirty="0" smtClean="0"/>
              <a:t>Naquela hora, houve grande terremoto, e ruiu a décima parte da cidade. Nesse terremoto, morreram sete mil pessoas. As outras pessoas ficaram aterrorizadas e deram glória ao Deus do céu.</a:t>
            </a:r>
            <a:br>
              <a:rPr lang="pt-BR" sz="3600" dirty="0" smtClean="0"/>
            </a:br>
            <a:r>
              <a:rPr lang="pt-BR" sz="3600" dirty="0" smtClean="0"/>
              <a:t>Passou o segundo ai. Eis que, sem demora, vem o terceiro ai.</a:t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500042"/>
            <a:ext cx="814393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11.12</a:t>
            </a:r>
          </a:p>
          <a:p>
            <a:r>
              <a:rPr lang="pt-BR" sz="4800" dirty="0" smtClean="0">
                <a:solidFill>
                  <a:srgbClr val="FFFF00"/>
                </a:solidFill>
              </a:rPr>
              <a:t>E as duas testemunhas ouviram uma voz forte vinda do céu, ...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500042"/>
            <a:ext cx="8143932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11.12</a:t>
            </a:r>
          </a:p>
          <a:p>
            <a:r>
              <a:rPr lang="pt-BR" sz="4800" dirty="0" smtClean="0">
                <a:solidFill>
                  <a:srgbClr val="FFFF00"/>
                </a:solidFill>
              </a:rPr>
              <a:t>E as duas testemunhas ouviram uma voz forte vinda do céu, dizendo-lhes: — Subam para cá. </a:t>
            </a:r>
          </a:p>
          <a:p>
            <a:r>
              <a:rPr lang="pt-BR" sz="4800" dirty="0" smtClean="0">
                <a:solidFill>
                  <a:srgbClr val="FFFF00"/>
                </a:solidFill>
              </a:rPr>
              <a:t>...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500042"/>
            <a:ext cx="8143932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11.12</a:t>
            </a:r>
          </a:p>
          <a:p>
            <a:r>
              <a:rPr lang="pt-BR" sz="4800" dirty="0" smtClean="0">
                <a:solidFill>
                  <a:srgbClr val="FFFF00"/>
                </a:solidFill>
              </a:rPr>
              <a:t>E as duas testemunhas ouviram uma voz forte vinda do céu, dizendo-lhes: — Subam para cá. E subiram ao céu numa nuvem, e os seus inimigos as contemplaram.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285728"/>
            <a:ext cx="821537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11.13</a:t>
            </a:r>
          </a:p>
          <a:p>
            <a:r>
              <a:rPr lang="pt-BR" sz="4400" dirty="0" smtClean="0">
                <a:solidFill>
                  <a:srgbClr val="FFFF00"/>
                </a:solidFill>
              </a:rPr>
              <a:t>Naquela hora, houve grande terremoto, e ruiu a décima parte da cidade. ...</a:t>
            </a: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285728"/>
            <a:ext cx="821537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11.13</a:t>
            </a:r>
          </a:p>
          <a:p>
            <a:r>
              <a:rPr lang="pt-BR" sz="4400" dirty="0" smtClean="0">
                <a:solidFill>
                  <a:srgbClr val="FFFF00"/>
                </a:solidFill>
              </a:rPr>
              <a:t>Naquela hora, houve grande terremoto, e ruiu a décima parte da cidade. Nesse terremoto, morreram sete mil pessoas. ...</a:t>
            </a:r>
            <a:br>
              <a:rPr lang="pt-BR" sz="4400" dirty="0" smtClean="0">
                <a:solidFill>
                  <a:srgbClr val="FFFF00"/>
                </a:solidFill>
              </a:rPr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285728"/>
            <a:ext cx="821537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11.13</a:t>
            </a:r>
          </a:p>
          <a:p>
            <a:r>
              <a:rPr lang="pt-BR" sz="4400" dirty="0" smtClean="0">
                <a:solidFill>
                  <a:srgbClr val="FFFF00"/>
                </a:solidFill>
              </a:rPr>
              <a:t>Naquela hora, houve grande terremoto, e ruiu a décima parte da cidade. Nesse terremoto, morreram sete mil pessoas. As outras pessoas ficaram aterrorizadas e deram glória ao Deus do céu.</a:t>
            </a:r>
            <a:br>
              <a:rPr lang="pt-BR" sz="4400" dirty="0" smtClean="0">
                <a:solidFill>
                  <a:srgbClr val="FFFF00"/>
                </a:solidFill>
              </a:rPr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642918"/>
            <a:ext cx="778674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11.14</a:t>
            </a:r>
          </a:p>
          <a:p>
            <a:r>
              <a:rPr lang="pt-BR" sz="4400" dirty="0" smtClean="0">
                <a:solidFill>
                  <a:srgbClr val="FFFF00"/>
                </a:solidFill>
              </a:rPr>
              <a:t>Passou o segundo ai. Eis que, sem demora, vem o terceiro ai.</a:t>
            </a:r>
            <a:br>
              <a:rPr lang="pt-BR" sz="4400" dirty="0" smtClean="0">
                <a:solidFill>
                  <a:srgbClr val="FFFF00"/>
                </a:solidFill>
              </a:rPr>
            </a:br>
            <a:r>
              <a:rPr lang="pt-BR" sz="3600" dirty="0" smtClean="0">
                <a:solidFill>
                  <a:srgbClr val="FFFF00"/>
                </a:solidFill>
              </a:rPr>
              <a:t/>
            </a:r>
            <a:br>
              <a:rPr lang="pt-BR" sz="3600" dirty="0" smtClean="0">
                <a:solidFill>
                  <a:srgbClr val="FFFF00"/>
                </a:solidFill>
              </a:rPr>
            </a:br>
            <a:r>
              <a:rPr lang="pt-BR" sz="3800" dirty="0" smtClean="0">
                <a:solidFill>
                  <a:srgbClr val="FFFF00"/>
                </a:solidFill>
              </a:rPr>
              <a:t/>
            </a:r>
            <a:br>
              <a:rPr lang="pt-BR" sz="3800" dirty="0" smtClean="0">
                <a:solidFill>
                  <a:srgbClr val="FFFF00"/>
                </a:solidFill>
              </a:rPr>
            </a:br>
            <a:endParaRPr lang="pt-BR" sz="3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39923</TotalTime>
  <Words>215</Words>
  <Application>Microsoft Office PowerPoint</Application>
  <PresentationFormat>Apresentação na tela (4:3)</PresentationFormat>
  <Paragraphs>25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2782</cp:revision>
  <dcterms:created xsi:type="dcterms:W3CDTF">2012-01-16T14:03:42Z</dcterms:created>
  <dcterms:modified xsi:type="dcterms:W3CDTF">2023-01-13T16:56:53Z</dcterms:modified>
</cp:coreProperties>
</file>