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920" r:id="rId2"/>
    <p:sldId id="921" r:id="rId3"/>
    <p:sldId id="922" r:id="rId4"/>
    <p:sldId id="924" r:id="rId5"/>
    <p:sldId id="926" r:id="rId6"/>
    <p:sldId id="923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68B16"/>
    <a:srgbClr val="F76E31"/>
    <a:srgbClr val="FFCC00"/>
    <a:srgbClr val="000000"/>
    <a:srgbClr val="008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01/03/2023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8072494" cy="941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12.3</a:t>
            </a:r>
          </a:p>
          <a:p>
            <a:r>
              <a:rPr lang="pt-BR" sz="4800" dirty="0" smtClean="0"/>
              <a:t>Viu-se, também, outro sinal no céu, e eis um dragão, grande, vermelho, com sete cabeças e dez chifres, e, nas cabeças, sete diademas.</a:t>
            </a:r>
            <a:br>
              <a:rPr lang="pt-BR" sz="4800" dirty="0" smtClean="0"/>
            </a:br>
            <a:r>
              <a:rPr lang="pt-BR" sz="4800" smtClean="0"/>
              <a:t/>
            </a:r>
            <a:br>
              <a:rPr lang="pt-BR" sz="480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807249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Viu-se, também, outro sinal no céu,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807249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Viu-se, também, outro sinal no céu, e eis um dragão, grande,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8072494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Viu-se, também, outro sinal no céu, e eis um dragão, grande, vermelho,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8072494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Viu-se, também, outro sinal no céu, e eis um dragão, grande, vermelho, com sete cabeças e dez chifres,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8072494" cy="941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Viu-se, também, outro sinal no céu, e eis um dragão, grande, vermelho, com sete cabeças e dez chifres, e, nas cabeças, sete diademas.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40606</TotalTime>
  <Words>156</Words>
  <Application>Microsoft Office PowerPoint</Application>
  <PresentationFormat>Apresentação na tela (4:3)</PresentationFormat>
  <Paragraphs>18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2829</cp:revision>
  <dcterms:created xsi:type="dcterms:W3CDTF">2012-01-16T14:03:42Z</dcterms:created>
  <dcterms:modified xsi:type="dcterms:W3CDTF">2023-03-01T18:26:40Z</dcterms:modified>
</cp:coreProperties>
</file>