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0" r:id="rId1"/>
  </p:sldMasterIdLst>
  <p:notesMasterIdLst>
    <p:notesMasterId r:id="rId8"/>
  </p:notesMasterIdLst>
  <p:sldIdLst>
    <p:sldId id="930" r:id="rId2"/>
    <p:sldId id="931" r:id="rId3"/>
    <p:sldId id="934" r:id="rId4"/>
    <p:sldId id="932" r:id="rId5"/>
    <p:sldId id="935" r:id="rId6"/>
    <p:sldId id="933" r:id="rId7"/>
  </p:sldIdLst>
  <p:sldSz cx="9144000" cy="6858000" type="screen4x3"/>
  <p:notesSz cx="6858000" cy="9144000"/>
  <p:defaultTextStyle>
    <a:defPPr>
      <a:defRPr lang="pt-BR"/>
    </a:defPPr>
    <a:lvl1pPr algn="l" rtl="0" fontAlgn="base">
      <a:spcBef>
        <a:spcPct val="0"/>
      </a:spcBef>
      <a:spcAft>
        <a:spcPct val="0"/>
      </a:spcAft>
      <a:defRPr sz="4000" kern="1200">
        <a:solidFill>
          <a:schemeClr val="tx1"/>
        </a:solidFill>
        <a:latin typeface="Times New Roman" pitchFamily="18" charset="0"/>
        <a:ea typeface="+mn-ea"/>
        <a:cs typeface="Arial" charset="0"/>
      </a:defRPr>
    </a:lvl1pPr>
    <a:lvl2pPr marL="457200" algn="l" rtl="0" fontAlgn="base">
      <a:spcBef>
        <a:spcPct val="0"/>
      </a:spcBef>
      <a:spcAft>
        <a:spcPct val="0"/>
      </a:spcAft>
      <a:defRPr sz="4000" kern="1200">
        <a:solidFill>
          <a:schemeClr val="tx1"/>
        </a:solidFill>
        <a:latin typeface="Times New Roman" pitchFamily="18" charset="0"/>
        <a:ea typeface="+mn-ea"/>
        <a:cs typeface="Arial" charset="0"/>
      </a:defRPr>
    </a:lvl2pPr>
    <a:lvl3pPr marL="914400" algn="l" rtl="0" fontAlgn="base">
      <a:spcBef>
        <a:spcPct val="0"/>
      </a:spcBef>
      <a:spcAft>
        <a:spcPct val="0"/>
      </a:spcAft>
      <a:defRPr sz="40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40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4000" kern="1200">
        <a:solidFill>
          <a:schemeClr val="tx1"/>
        </a:solidFill>
        <a:latin typeface="Times New Roman" pitchFamily="18" charset="0"/>
        <a:ea typeface="+mn-ea"/>
        <a:cs typeface="Arial" charset="0"/>
      </a:defRPr>
    </a:lvl5pPr>
    <a:lvl6pPr marL="2286000" algn="l" defTabSz="914400" rtl="0" eaLnBrk="1" latinLnBrk="0" hangingPunct="1">
      <a:defRPr sz="4000" kern="1200">
        <a:solidFill>
          <a:schemeClr val="tx1"/>
        </a:solidFill>
        <a:latin typeface="Times New Roman" pitchFamily="18" charset="0"/>
        <a:ea typeface="+mn-ea"/>
        <a:cs typeface="Arial" charset="0"/>
      </a:defRPr>
    </a:lvl6pPr>
    <a:lvl7pPr marL="2743200" algn="l" defTabSz="914400" rtl="0" eaLnBrk="1" latinLnBrk="0" hangingPunct="1">
      <a:defRPr sz="4000" kern="1200">
        <a:solidFill>
          <a:schemeClr val="tx1"/>
        </a:solidFill>
        <a:latin typeface="Times New Roman" pitchFamily="18" charset="0"/>
        <a:ea typeface="+mn-ea"/>
        <a:cs typeface="Arial" charset="0"/>
      </a:defRPr>
    </a:lvl7pPr>
    <a:lvl8pPr marL="3200400" algn="l" defTabSz="914400" rtl="0" eaLnBrk="1" latinLnBrk="0" hangingPunct="1">
      <a:defRPr sz="4000" kern="1200">
        <a:solidFill>
          <a:schemeClr val="tx1"/>
        </a:solidFill>
        <a:latin typeface="Times New Roman" pitchFamily="18" charset="0"/>
        <a:ea typeface="+mn-ea"/>
        <a:cs typeface="Arial" charset="0"/>
      </a:defRPr>
    </a:lvl8pPr>
    <a:lvl9pPr marL="3657600" algn="l" defTabSz="914400" rtl="0" eaLnBrk="1" latinLnBrk="0" hangingPunct="1">
      <a:defRPr sz="40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FF0000"/>
    <a:srgbClr val="F68B16"/>
    <a:srgbClr val="F76E31"/>
    <a:srgbClr val="FFCC00"/>
    <a:srgbClr val="000000"/>
    <a:srgbClr val="CC0000"/>
    <a:srgbClr val="A10B4B"/>
    <a:srgbClr val="72020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10" autoAdjust="0"/>
    <p:restoredTop sz="80645" autoAdjust="0"/>
  </p:normalViewPr>
  <p:slideViewPr>
    <p:cSldViewPr>
      <p:cViewPr>
        <p:scale>
          <a:sx n="50" d="100"/>
          <a:sy n="50" d="100"/>
        </p:scale>
        <p:origin x="-2347" y="-49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DE39D5-0CEE-4D85-911B-A77CACF78133}" type="datetimeFigureOut">
              <a:rPr lang="pt-BR" smtClean="0"/>
              <a:pPr/>
              <a:t>16/06/2023</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E83A6-A46B-4EF8-A8C1-CD51E8759533}" type="slidenum">
              <a:rPr lang="pt-BR" smtClean="0"/>
              <a:pPr/>
              <a:t>‹nº›</a:t>
            </a:fld>
            <a:endParaRPr lang="pt-BR" dirty="0"/>
          </a:p>
        </p:txBody>
      </p:sp>
    </p:spTree>
    <p:extLst>
      <p:ext uri="{BB962C8B-B14F-4D97-AF65-F5344CB8AC3E}">
        <p14:creationId xmlns:p14="http://schemas.microsoft.com/office/powerpoint/2010/main" xmlns="" val="1281439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1</a:t>
            </a:fld>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2</a:t>
            </a:fld>
            <a:endParaRPr lang="pt-B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3</a:t>
            </a:fld>
            <a:endParaRPr lang="pt-B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4</a:t>
            </a:fld>
            <a:endParaRPr lang="pt-B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5</a:t>
            </a:fld>
            <a:endParaRPr lang="pt-B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6</a:t>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ítu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pPr>
              <a:defRPr/>
            </a:pPr>
            <a:endParaRPr lang="pt-BR" dirty="0"/>
          </a:p>
        </p:txBody>
      </p:sp>
      <p:sp>
        <p:nvSpPr>
          <p:cNvPr id="19" name="Espaço Reservado para Rodapé 18"/>
          <p:cNvSpPr>
            <a:spLocks noGrp="1"/>
          </p:cNvSpPr>
          <p:nvPr>
            <p:ph type="ftr" sz="quarter" idx="11"/>
          </p:nvPr>
        </p:nvSpPr>
        <p:spPr/>
        <p:txBody>
          <a:bodyPr/>
          <a:lstStyle/>
          <a:p>
            <a:pPr>
              <a:defRPr/>
            </a:pPr>
            <a:endParaRPr lang="pt-BR" dirty="0"/>
          </a:p>
        </p:txBody>
      </p:sp>
      <p:sp>
        <p:nvSpPr>
          <p:cNvPr id="27" name="Espaço Reservado para Número de Slide 26"/>
          <p:cNvSpPr>
            <a:spLocks noGrp="1"/>
          </p:cNvSpPr>
          <p:nvPr>
            <p:ph type="sldNum" sz="quarter" idx="12"/>
          </p:nvPr>
        </p:nvSpPr>
        <p:spPr/>
        <p:txBody>
          <a:bodyPr/>
          <a:lstStyle/>
          <a:p>
            <a:pPr>
              <a:defRPr/>
            </a:pPr>
            <a:fld id="{5A7F2295-7725-4576-9D9B-791C8E9FA2D1}" type="slidenum">
              <a:rPr lang="pt-BR" smtClean="0"/>
              <a:pPr>
                <a:defRPr/>
              </a:pPr>
              <a:t>‹nº›</a:t>
            </a:fld>
            <a:endParaRPr lang="pt-B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endParaRPr lang="pt-BR" dirty="0"/>
          </a:p>
        </p:txBody>
      </p:sp>
      <p:sp>
        <p:nvSpPr>
          <p:cNvPr id="6" name="Espaço Reservado para Número de Slide 5"/>
          <p:cNvSpPr>
            <a:spLocks noGrp="1"/>
          </p:cNvSpPr>
          <p:nvPr>
            <p:ph type="sldNum" sz="quarter" idx="12"/>
          </p:nvPr>
        </p:nvSpPr>
        <p:spPr/>
        <p:txBody>
          <a:bodyPr/>
          <a:lstStyle/>
          <a:p>
            <a:pPr>
              <a:defRPr/>
            </a:pPr>
            <a:fld id="{6AE00222-8D6B-4C6A-9C39-AB55474F8F80}" type="slidenum">
              <a:rPr lang="pt-BR" smtClean="0"/>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endParaRPr lang="pt-BR" dirty="0"/>
          </a:p>
        </p:txBody>
      </p:sp>
      <p:sp>
        <p:nvSpPr>
          <p:cNvPr id="6" name="Espaço Reservado para Número de Slide 5"/>
          <p:cNvSpPr>
            <a:spLocks noGrp="1"/>
          </p:cNvSpPr>
          <p:nvPr>
            <p:ph type="sldNum" sz="quarter" idx="12"/>
          </p:nvPr>
        </p:nvSpPr>
        <p:spPr/>
        <p:txBody>
          <a:bodyPr/>
          <a:lstStyle/>
          <a:p>
            <a:pPr>
              <a:defRPr/>
            </a:pPr>
            <a:fld id="{FF1735B7-A21F-44BE-80FF-58F91A62DB0B}" type="slidenum">
              <a:rPr lang="pt-BR" smtClean="0"/>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endParaRPr lang="pt-BR" dirty="0"/>
          </a:p>
        </p:txBody>
      </p:sp>
      <p:sp>
        <p:nvSpPr>
          <p:cNvPr id="6" name="Espaço Reservado para Número de Slide 5"/>
          <p:cNvSpPr>
            <a:spLocks noGrp="1"/>
          </p:cNvSpPr>
          <p:nvPr>
            <p:ph type="sldNum" sz="quarter" idx="12"/>
          </p:nvPr>
        </p:nvSpPr>
        <p:spPr/>
        <p:txBody>
          <a:bodyPr/>
          <a:lstStyle/>
          <a:p>
            <a:pPr>
              <a:defRPr/>
            </a:pPr>
            <a:fld id="{2CF00A00-7AFE-44F0-8517-322B48869020}" type="slidenum">
              <a:rPr lang="pt-BR" smtClean="0"/>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ítu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endParaRPr lang="pt-BR" dirty="0"/>
          </a:p>
        </p:txBody>
      </p:sp>
      <p:sp>
        <p:nvSpPr>
          <p:cNvPr id="6" name="Espaço Reservado para Número de Slide 5"/>
          <p:cNvSpPr>
            <a:spLocks noGrp="1"/>
          </p:cNvSpPr>
          <p:nvPr>
            <p:ph type="sldNum" sz="quarter" idx="12"/>
          </p:nvPr>
        </p:nvSpPr>
        <p:spPr/>
        <p:txBody>
          <a:bodyPr/>
          <a:lstStyle/>
          <a:p>
            <a:pPr>
              <a:defRPr/>
            </a:pPr>
            <a:fld id="{5DA102A4-859C-4EB2-806C-49D48444549A}" type="slidenum">
              <a:rPr lang="pt-BR" smtClean="0"/>
              <a:pPr>
                <a:defRPr/>
              </a:pPr>
              <a:t>‹nº›</a:t>
            </a:fld>
            <a:endParaRPr lang="pt-B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pPr>
              <a:defRPr/>
            </a:pPr>
            <a:endParaRPr lang="pt-BR" dirty="0"/>
          </a:p>
        </p:txBody>
      </p:sp>
      <p:sp>
        <p:nvSpPr>
          <p:cNvPr id="6" name="Espaço Reservado para Rodapé 5"/>
          <p:cNvSpPr>
            <a:spLocks noGrp="1"/>
          </p:cNvSpPr>
          <p:nvPr>
            <p:ph type="ftr" sz="quarter" idx="11"/>
          </p:nvPr>
        </p:nvSpPr>
        <p:spPr/>
        <p:txBody>
          <a:bodyPr/>
          <a:lstStyle/>
          <a:p>
            <a:pPr>
              <a:defRPr/>
            </a:pPr>
            <a:endParaRPr lang="pt-BR" dirty="0"/>
          </a:p>
        </p:txBody>
      </p:sp>
      <p:sp>
        <p:nvSpPr>
          <p:cNvPr id="7" name="Espaço Reservado para Número de Slide 6"/>
          <p:cNvSpPr>
            <a:spLocks noGrp="1"/>
          </p:cNvSpPr>
          <p:nvPr>
            <p:ph type="sldNum" sz="quarter" idx="12"/>
          </p:nvPr>
        </p:nvSpPr>
        <p:spPr/>
        <p:txBody>
          <a:bodyPr/>
          <a:lstStyle/>
          <a:p>
            <a:pPr>
              <a:defRPr/>
            </a:pPr>
            <a:fld id="{68A7D5C8-9A19-4613-9B7E-F2129F729DB4}" type="slidenum">
              <a:rPr lang="pt-BR" smtClean="0"/>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pPr>
              <a:defRPr/>
            </a:pPr>
            <a:endParaRPr lang="pt-BR" dirty="0"/>
          </a:p>
        </p:txBody>
      </p:sp>
      <p:sp>
        <p:nvSpPr>
          <p:cNvPr id="8" name="Espaço Reservado para Rodapé 7"/>
          <p:cNvSpPr>
            <a:spLocks noGrp="1"/>
          </p:cNvSpPr>
          <p:nvPr>
            <p:ph type="ftr" sz="quarter" idx="11"/>
          </p:nvPr>
        </p:nvSpPr>
        <p:spPr/>
        <p:txBody>
          <a:bodyPr/>
          <a:lstStyle/>
          <a:p>
            <a:pPr>
              <a:defRPr/>
            </a:pPr>
            <a:endParaRPr lang="pt-BR" dirty="0"/>
          </a:p>
        </p:txBody>
      </p:sp>
      <p:sp>
        <p:nvSpPr>
          <p:cNvPr id="9" name="Espaço Reservado para Número de Slide 8"/>
          <p:cNvSpPr>
            <a:spLocks noGrp="1"/>
          </p:cNvSpPr>
          <p:nvPr>
            <p:ph type="sldNum" sz="quarter" idx="12"/>
          </p:nvPr>
        </p:nvSpPr>
        <p:spPr/>
        <p:txBody>
          <a:bodyPr/>
          <a:lstStyle/>
          <a:p>
            <a:pPr>
              <a:defRPr/>
            </a:pPr>
            <a:fld id="{516D8A93-C747-4C89-BECD-9370D7870919}" type="slidenum">
              <a:rPr lang="pt-BR" smtClean="0"/>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320"/>
            <a:ext cx="7470648" cy="1143000"/>
          </a:xfrm>
        </p:spPr>
        <p:txBody>
          <a:bodyPr anchor="ctr"/>
          <a:lstStyle>
            <a:lvl1pPr algn="l">
              <a:defRPr sz="4600"/>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pPr>
              <a:defRPr/>
            </a:pPr>
            <a:endParaRPr lang="pt-BR" dirty="0"/>
          </a:p>
        </p:txBody>
      </p:sp>
      <p:sp>
        <p:nvSpPr>
          <p:cNvPr id="8" name="Espaço Reservado para Número de Slide 7"/>
          <p:cNvSpPr>
            <a:spLocks noGrp="1"/>
          </p:cNvSpPr>
          <p:nvPr>
            <p:ph type="sldNum" sz="quarter" idx="11"/>
          </p:nvPr>
        </p:nvSpPr>
        <p:spPr/>
        <p:txBody>
          <a:bodyPr/>
          <a:lstStyle/>
          <a:p>
            <a:pPr>
              <a:defRPr/>
            </a:pPr>
            <a:fld id="{4271B595-1001-4873-872F-7589CA9E0768}" type="slidenum">
              <a:rPr lang="pt-BR" smtClean="0"/>
              <a:pPr>
                <a:defRPr/>
              </a:pPr>
              <a:t>‹nº›</a:t>
            </a:fld>
            <a:endParaRPr lang="pt-BR" dirty="0"/>
          </a:p>
        </p:txBody>
      </p:sp>
      <p:sp>
        <p:nvSpPr>
          <p:cNvPr id="9" name="Espaço Reservado para Rodapé 8"/>
          <p:cNvSpPr>
            <a:spLocks noGrp="1"/>
          </p:cNvSpPr>
          <p:nvPr>
            <p:ph type="ftr" sz="quarter" idx="12"/>
          </p:nvPr>
        </p:nvSpPr>
        <p:spPr/>
        <p:txBody>
          <a:bodyPr/>
          <a:lstStyle/>
          <a:p>
            <a:pPr>
              <a:defRPr/>
            </a:pPr>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endParaRPr lang="pt-BR" dirty="0"/>
          </a:p>
        </p:txBody>
      </p:sp>
      <p:sp>
        <p:nvSpPr>
          <p:cNvPr id="3" name="Espaço Reservado para Rodapé 2"/>
          <p:cNvSpPr>
            <a:spLocks noGrp="1"/>
          </p:cNvSpPr>
          <p:nvPr>
            <p:ph type="ftr" sz="quarter" idx="11"/>
          </p:nvPr>
        </p:nvSpPr>
        <p:spPr/>
        <p:txBody>
          <a:bodyPr/>
          <a:lstStyle/>
          <a:p>
            <a:pPr>
              <a:defRPr/>
            </a:pPr>
            <a:endParaRPr lang="pt-BR" dirty="0"/>
          </a:p>
        </p:txBody>
      </p:sp>
      <p:sp>
        <p:nvSpPr>
          <p:cNvPr id="4" name="Espaço Reservado para Número de Slide 3"/>
          <p:cNvSpPr>
            <a:spLocks noGrp="1"/>
          </p:cNvSpPr>
          <p:nvPr>
            <p:ph type="sldNum" sz="quarter" idx="12"/>
          </p:nvPr>
        </p:nvSpPr>
        <p:spPr/>
        <p:txBody>
          <a:bodyPr/>
          <a:lstStyle/>
          <a:p>
            <a:pPr>
              <a:defRPr/>
            </a:pPr>
            <a:fld id="{94BF5A82-EBE7-4C0C-A786-726056C6484D}" type="slidenum">
              <a:rPr lang="pt-BR" smtClean="0"/>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pPr>
              <a:defRPr/>
            </a:pPr>
            <a:endParaRPr lang="pt-BR" dirty="0"/>
          </a:p>
        </p:txBody>
      </p:sp>
      <p:sp>
        <p:nvSpPr>
          <p:cNvPr id="6" name="Espaço Reservado para Rodapé 5"/>
          <p:cNvSpPr>
            <a:spLocks noGrp="1"/>
          </p:cNvSpPr>
          <p:nvPr>
            <p:ph type="ftr" sz="quarter" idx="11"/>
          </p:nvPr>
        </p:nvSpPr>
        <p:spPr/>
        <p:txBody>
          <a:bodyPr/>
          <a:lstStyle/>
          <a:p>
            <a:pPr>
              <a:defRPr/>
            </a:pPr>
            <a:endParaRPr lang="pt-BR" dirty="0"/>
          </a:p>
        </p:txBody>
      </p:sp>
      <p:sp>
        <p:nvSpPr>
          <p:cNvPr id="7" name="Espaço Reservado para Número de Slide 6"/>
          <p:cNvSpPr>
            <a:spLocks noGrp="1"/>
          </p:cNvSpPr>
          <p:nvPr>
            <p:ph type="sldNum" sz="quarter" idx="12"/>
          </p:nvPr>
        </p:nvSpPr>
        <p:spPr>
          <a:xfrm>
            <a:off x="8156448" y="6422064"/>
            <a:ext cx="762000" cy="365125"/>
          </a:xfrm>
        </p:spPr>
        <p:txBody>
          <a:bodyPr/>
          <a:lstStyle/>
          <a:p>
            <a:pPr>
              <a:defRPr/>
            </a:pPr>
            <a:fld id="{4AF8A737-5A8E-4139-A077-26BA6FEA9493}" type="slidenum">
              <a:rPr lang="pt-BR" smtClean="0"/>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457200" y="6422064"/>
            <a:ext cx="2133600" cy="365125"/>
          </a:xfrm>
        </p:spPr>
        <p:txBody>
          <a:bodyPr/>
          <a:lstStyle/>
          <a:p>
            <a:pPr>
              <a:defRPr/>
            </a:pPr>
            <a:endParaRPr lang="pt-BR" dirty="0"/>
          </a:p>
        </p:txBody>
      </p:sp>
      <p:sp>
        <p:nvSpPr>
          <p:cNvPr id="6" name="Espaço Reservado para Rodapé 5"/>
          <p:cNvSpPr>
            <a:spLocks noGrp="1"/>
          </p:cNvSpPr>
          <p:nvPr>
            <p:ph type="ftr" sz="quarter" idx="11"/>
          </p:nvPr>
        </p:nvSpPr>
        <p:spPr/>
        <p:txBody>
          <a:bodyPr/>
          <a:lstStyle/>
          <a:p>
            <a:pPr>
              <a:defRPr/>
            </a:pPr>
            <a:endParaRPr lang="pt-BR" dirty="0"/>
          </a:p>
        </p:txBody>
      </p:sp>
      <p:sp>
        <p:nvSpPr>
          <p:cNvPr id="7" name="Espaço Reservado para Número de Slide 6"/>
          <p:cNvSpPr>
            <a:spLocks noGrp="1"/>
          </p:cNvSpPr>
          <p:nvPr>
            <p:ph type="sldNum" sz="quarter" idx="12"/>
          </p:nvPr>
        </p:nvSpPr>
        <p:spPr/>
        <p:txBody>
          <a:bodyPr/>
          <a:lstStyle/>
          <a:p>
            <a:pPr>
              <a:defRPr/>
            </a:pPr>
            <a:fld id="{372C7076-C589-416C-9E67-40BFF415FE4C}" type="slidenum">
              <a:rPr lang="pt-BR" smtClean="0"/>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a liv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a liv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ço Reservado para Títu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pt-BR" dirty="0"/>
          </a:p>
        </p:txBody>
      </p:sp>
      <p:sp>
        <p:nvSpPr>
          <p:cNvPr id="22" name="Espaço Reservado para Rodapé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pt-BR" dirty="0"/>
          </a:p>
        </p:txBody>
      </p:sp>
      <p:sp>
        <p:nvSpPr>
          <p:cNvPr id="18" name="Espaço Reservado para Número de Slid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EAB5168A-1074-494D-8704-BB32657E5042}" type="slidenum">
              <a:rPr lang="pt-BR" smtClean="0"/>
              <a:pPr>
                <a:defRPr/>
              </a:pPr>
              <a:t>‹nº›</a:t>
            </a:fld>
            <a:endParaRPr lang="pt-BR" dirty="0"/>
          </a:p>
        </p:txBody>
      </p:sp>
    </p:spTree>
  </p:cSld>
  <p:clrMap bg1="dk1" tx1="lt1" bg2="dk2" tx2="lt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42910" y="285728"/>
            <a:ext cx="8286808" cy="8494633"/>
          </a:xfrm>
          <a:prstGeom prst="rect">
            <a:avLst/>
          </a:prstGeom>
        </p:spPr>
        <p:txBody>
          <a:bodyPr wrap="square">
            <a:spAutoFit/>
          </a:bodyPr>
          <a:lstStyle/>
          <a:p>
            <a:pPr algn="ctr"/>
            <a:r>
              <a:rPr lang="pt-BR" sz="4800" dirty="0" smtClean="0"/>
              <a:t>Apocalipse </a:t>
            </a:r>
            <a:r>
              <a:rPr lang="pt-BR" sz="4800" dirty="0" smtClean="0"/>
              <a:t>13.11</a:t>
            </a:r>
            <a:endParaRPr lang="pt-BR" sz="4800" dirty="0" smtClean="0"/>
          </a:p>
          <a:p>
            <a:r>
              <a:rPr lang="pt-BR" sz="4800" dirty="0" smtClean="0"/>
              <a:t>Vi ainda outra besta emergir da terra. Tinha dois chifres, parecendo cordeiro, mas falava como dragão.</a:t>
            </a:r>
            <a:br>
              <a:rPr lang="pt-BR" sz="4800" dirty="0" smtClean="0"/>
            </a:br>
            <a:r>
              <a:rPr lang="pt-BR" sz="4800" dirty="0" smtClean="0"/>
              <a:t/>
            </a:r>
            <a:br>
              <a:rPr lang="pt-BR" sz="4800" dirty="0" smtClean="0"/>
            </a:br>
            <a:r>
              <a:rPr lang="pt-BR" sz="4800" dirty="0" smtClean="0"/>
              <a:t/>
            </a:r>
            <a:br>
              <a:rPr lang="pt-BR" sz="4800" dirty="0" smtClean="0"/>
            </a:br>
            <a:r>
              <a:rPr lang="pt-BR" dirty="0" smtClean="0"/>
              <a:t/>
            </a:r>
            <a:br>
              <a:rPr lang="pt-BR" dirty="0" smtClean="0"/>
            </a:br>
            <a:r>
              <a:rPr lang="pt-BR" dirty="0" smtClean="0"/>
              <a:t/>
            </a:r>
            <a:br>
              <a:rPr lang="pt-BR" dirty="0" smtClean="0"/>
            </a:br>
            <a:r>
              <a:rPr lang="pt-BR" sz="4400" dirty="0" smtClean="0"/>
              <a:t/>
            </a:r>
            <a:br>
              <a:rPr lang="pt-BR" sz="4400" dirty="0" smtClean="0"/>
            </a:br>
            <a:r>
              <a:rPr lang="pt-BR" sz="4800" dirty="0" smtClean="0"/>
              <a:t/>
            </a:r>
            <a:br>
              <a:rPr lang="pt-BR" sz="4800" dirty="0" smtClean="0"/>
            </a:br>
            <a:endParaRPr lang="pt-BR" sz="3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42910" y="579358"/>
            <a:ext cx="8286808" cy="6278642"/>
          </a:xfrm>
          <a:prstGeom prst="rect">
            <a:avLst/>
          </a:prstGeom>
        </p:spPr>
        <p:txBody>
          <a:bodyPr wrap="square">
            <a:spAutoFit/>
          </a:bodyPr>
          <a:lstStyle/>
          <a:p>
            <a:pPr algn="ctr"/>
            <a:r>
              <a:rPr lang="pt-BR" sz="4800" dirty="0" smtClean="0"/>
              <a:t>Apocalipse </a:t>
            </a:r>
            <a:r>
              <a:rPr lang="pt-BR" sz="4800" dirty="0" smtClean="0"/>
              <a:t>13.11</a:t>
            </a:r>
            <a:endParaRPr lang="pt-BR" sz="4800" dirty="0" smtClean="0"/>
          </a:p>
          <a:p>
            <a:r>
              <a:rPr lang="pt-BR" sz="4800" b="1" dirty="0" smtClean="0">
                <a:solidFill>
                  <a:srgbClr val="FFFF00"/>
                </a:solidFill>
              </a:rPr>
              <a:t>Vi ainda outra besta emergir da terra. </a:t>
            </a:r>
            <a:br>
              <a:rPr lang="pt-BR" sz="4800" b="1" dirty="0" smtClean="0">
                <a:solidFill>
                  <a:srgbClr val="FFFF00"/>
                </a:solidFill>
              </a:rPr>
            </a:br>
            <a:r>
              <a:rPr lang="pt-BR" sz="4800" dirty="0" smtClean="0"/>
              <a:t/>
            </a:r>
            <a:br>
              <a:rPr lang="pt-BR" sz="4800" dirty="0" smtClean="0"/>
            </a:br>
            <a:r>
              <a:rPr lang="pt-BR" dirty="0" smtClean="0"/>
              <a:t/>
            </a:r>
            <a:br>
              <a:rPr lang="pt-BR" dirty="0" smtClean="0"/>
            </a:br>
            <a:r>
              <a:rPr lang="pt-BR" dirty="0" smtClean="0"/>
              <a:t/>
            </a:r>
            <a:br>
              <a:rPr lang="pt-BR" dirty="0" smtClean="0"/>
            </a:br>
            <a:r>
              <a:rPr lang="pt-BR" sz="4400" dirty="0" smtClean="0"/>
              <a:t/>
            </a:r>
            <a:br>
              <a:rPr lang="pt-BR" sz="4400" dirty="0" smtClean="0"/>
            </a:br>
            <a:r>
              <a:rPr lang="pt-BR" sz="4800" dirty="0" smtClean="0"/>
              <a:t/>
            </a:r>
            <a:br>
              <a:rPr lang="pt-BR" sz="4800" dirty="0" smtClean="0"/>
            </a:br>
            <a:endParaRPr lang="pt-BR" sz="3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42910" y="285728"/>
            <a:ext cx="8286808" cy="10710624"/>
          </a:xfrm>
          <a:prstGeom prst="rect">
            <a:avLst/>
          </a:prstGeom>
        </p:spPr>
        <p:txBody>
          <a:bodyPr wrap="square">
            <a:spAutoFit/>
          </a:bodyPr>
          <a:lstStyle/>
          <a:p>
            <a:pPr algn="ctr"/>
            <a:r>
              <a:rPr lang="pt-BR" sz="4800" dirty="0" smtClean="0"/>
              <a:t>Apocalipse </a:t>
            </a:r>
            <a:r>
              <a:rPr lang="pt-BR" sz="4800" dirty="0" smtClean="0"/>
              <a:t>13.1</a:t>
            </a:r>
            <a:endParaRPr lang="pt-BR" sz="4800" dirty="0" smtClean="0"/>
          </a:p>
          <a:p>
            <a:r>
              <a:rPr lang="pt-BR" sz="4800" dirty="0" smtClean="0"/>
              <a:t>Vi emergir do mar uma besta que tinha dez chifres e sete cabeças, e, sobre os chifres, dez diademas, e, sobre as cabeças, nomes de blasfêmia.</a:t>
            </a:r>
            <a:br>
              <a:rPr lang="pt-BR" sz="4800" dirty="0" smtClean="0"/>
            </a:br>
            <a:r>
              <a:rPr lang="pt-BR" sz="4800" dirty="0" smtClean="0"/>
              <a:t/>
            </a:r>
            <a:br>
              <a:rPr lang="pt-BR" sz="4800" dirty="0" smtClean="0"/>
            </a:br>
            <a:r>
              <a:rPr lang="pt-BR" sz="4800" dirty="0" smtClean="0"/>
              <a:t/>
            </a:r>
            <a:br>
              <a:rPr lang="pt-BR" sz="4800" dirty="0" smtClean="0"/>
            </a:br>
            <a:r>
              <a:rPr lang="pt-BR" sz="4800" dirty="0" smtClean="0"/>
              <a:t/>
            </a:r>
            <a:br>
              <a:rPr lang="pt-BR" sz="4800" dirty="0" smtClean="0"/>
            </a:br>
            <a:r>
              <a:rPr lang="pt-BR" sz="4800" dirty="0" smtClean="0"/>
              <a:t/>
            </a:r>
            <a:br>
              <a:rPr lang="pt-BR" sz="4800" dirty="0" smtClean="0"/>
            </a:br>
            <a:r>
              <a:rPr lang="pt-BR" dirty="0" smtClean="0"/>
              <a:t/>
            </a:r>
            <a:br>
              <a:rPr lang="pt-BR" dirty="0" smtClean="0"/>
            </a:br>
            <a:r>
              <a:rPr lang="pt-BR" dirty="0" smtClean="0"/>
              <a:t/>
            </a:r>
            <a:br>
              <a:rPr lang="pt-BR" dirty="0" smtClean="0"/>
            </a:br>
            <a:r>
              <a:rPr lang="pt-BR" sz="4400" dirty="0" smtClean="0"/>
              <a:t/>
            </a:r>
            <a:br>
              <a:rPr lang="pt-BR" sz="4400" dirty="0" smtClean="0"/>
            </a:br>
            <a:r>
              <a:rPr lang="pt-BR" sz="4800" dirty="0" smtClean="0"/>
              <a:t/>
            </a:r>
            <a:br>
              <a:rPr lang="pt-BR" sz="4800" dirty="0" smtClean="0"/>
            </a:br>
            <a:endParaRPr lang="pt-BR" sz="3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42910" y="285728"/>
            <a:ext cx="8286808" cy="7017306"/>
          </a:xfrm>
          <a:prstGeom prst="rect">
            <a:avLst/>
          </a:prstGeom>
        </p:spPr>
        <p:txBody>
          <a:bodyPr wrap="square">
            <a:spAutoFit/>
          </a:bodyPr>
          <a:lstStyle/>
          <a:p>
            <a:pPr algn="ctr"/>
            <a:r>
              <a:rPr lang="pt-BR" sz="4800" dirty="0" smtClean="0"/>
              <a:t>Apocalipse </a:t>
            </a:r>
            <a:r>
              <a:rPr lang="pt-BR" sz="4800" dirty="0" smtClean="0"/>
              <a:t>13.11</a:t>
            </a:r>
            <a:endParaRPr lang="pt-BR" sz="4800" dirty="0" smtClean="0"/>
          </a:p>
          <a:p>
            <a:r>
              <a:rPr lang="pt-BR" sz="4800" b="1" dirty="0" smtClean="0">
                <a:solidFill>
                  <a:srgbClr val="FFFF00"/>
                </a:solidFill>
              </a:rPr>
              <a:t>Vi ainda outra besta emergir da terra. Tinha dois chifres, parecendo cordeiro, </a:t>
            </a:r>
            <a:r>
              <a:rPr lang="pt-BR" sz="4800" b="1" dirty="0" smtClean="0">
                <a:solidFill>
                  <a:srgbClr val="FFFF00"/>
                </a:solidFill>
              </a:rPr>
              <a:t>...</a:t>
            </a:r>
            <a:r>
              <a:rPr lang="pt-BR" sz="4800" b="1" dirty="0" smtClean="0">
                <a:solidFill>
                  <a:srgbClr val="FFFF00"/>
                </a:solidFill>
              </a:rPr>
              <a:t/>
            </a:r>
            <a:br>
              <a:rPr lang="pt-BR" sz="4800" b="1" dirty="0" smtClean="0">
                <a:solidFill>
                  <a:srgbClr val="FFFF00"/>
                </a:solidFill>
              </a:rPr>
            </a:br>
            <a:r>
              <a:rPr lang="pt-BR" sz="4800" b="1" dirty="0" smtClean="0">
                <a:solidFill>
                  <a:srgbClr val="FFFF00"/>
                </a:solidFill>
              </a:rPr>
              <a:t/>
            </a:r>
            <a:br>
              <a:rPr lang="pt-BR" sz="4800" b="1" dirty="0" smtClean="0">
                <a:solidFill>
                  <a:srgbClr val="FFFF00"/>
                </a:solidFill>
              </a:rPr>
            </a:br>
            <a:r>
              <a:rPr lang="pt-BR" dirty="0" smtClean="0"/>
              <a:t/>
            </a:r>
            <a:br>
              <a:rPr lang="pt-BR" dirty="0" smtClean="0"/>
            </a:br>
            <a:r>
              <a:rPr lang="pt-BR" dirty="0" smtClean="0"/>
              <a:t/>
            </a:r>
            <a:br>
              <a:rPr lang="pt-BR" dirty="0" smtClean="0"/>
            </a:br>
            <a:r>
              <a:rPr lang="pt-BR" sz="4400" dirty="0" smtClean="0"/>
              <a:t/>
            </a:r>
            <a:br>
              <a:rPr lang="pt-BR" sz="4400" dirty="0" smtClean="0"/>
            </a:br>
            <a:r>
              <a:rPr lang="pt-BR" sz="4800" dirty="0" smtClean="0"/>
              <a:t/>
            </a:r>
            <a:br>
              <a:rPr lang="pt-BR" sz="4800" dirty="0" smtClean="0"/>
            </a:br>
            <a:endParaRPr lang="pt-BR" sz="3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42910" y="25360"/>
            <a:ext cx="8286808" cy="13665279"/>
          </a:xfrm>
          <a:prstGeom prst="rect">
            <a:avLst/>
          </a:prstGeom>
        </p:spPr>
        <p:txBody>
          <a:bodyPr wrap="square">
            <a:spAutoFit/>
          </a:bodyPr>
          <a:lstStyle/>
          <a:p>
            <a:pPr algn="ctr"/>
            <a:r>
              <a:rPr lang="pt-BR" sz="4800" dirty="0" smtClean="0"/>
              <a:t>Apocalipse </a:t>
            </a:r>
            <a:r>
              <a:rPr lang="pt-BR" sz="4800" dirty="0" smtClean="0"/>
              <a:t>5.6</a:t>
            </a:r>
            <a:endParaRPr lang="pt-BR" sz="4800" dirty="0" smtClean="0"/>
          </a:p>
          <a:p>
            <a:r>
              <a:rPr lang="pt-BR" sz="4800" dirty="0" smtClean="0"/>
              <a:t>Então vi, no meio do trono e dos quatro seres viventes e entre os anciãos, em pé, um Cordeiro que parecia que tinha sido morto. Ele tinha sete chifres, bem como sete olhos, que são os sete espíritos de Deus enviados por toda a terra.</a:t>
            </a:r>
            <a:br>
              <a:rPr lang="pt-BR" sz="4800" dirty="0" smtClean="0"/>
            </a:br>
            <a:r>
              <a:rPr lang="pt-BR" sz="4800" dirty="0" smtClean="0"/>
              <a:t/>
            </a:r>
            <a:br>
              <a:rPr lang="pt-BR" sz="4800" dirty="0" smtClean="0"/>
            </a:br>
            <a:r>
              <a:rPr lang="pt-BR" sz="4800" dirty="0" smtClean="0"/>
              <a:t/>
            </a:r>
            <a:br>
              <a:rPr lang="pt-BR" sz="4800" dirty="0" smtClean="0"/>
            </a:br>
            <a:r>
              <a:rPr lang="pt-BR" sz="4800" dirty="0" smtClean="0"/>
              <a:t/>
            </a:r>
            <a:br>
              <a:rPr lang="pt-BR" sz="4800" dirty="0" smtClean="0"/>
            </a:br>
            <a:r>
              <a:rPr lang="pt-BR" sz="4800" dirty="0" smtClean="0"/>
              <a:t/>
            </a:r>
            <a:br>
              <a:rPr lang="pt-BR" sz="4800" dirty="0" smtClean="0"/>
            </a:br>
            <a:r>
              <a:rPr lang="pt-BR" sz="4800" dirty="0" smtClean="0"/>
              <a:t/>
            </a:r>
            <a:br>
              <a:rPr lang="pt-BR" sz="4800" dirty="0" smtClean="0"/>
            </a:br>
            <a:r>
              <a:rPr lang="pt-BR" dirty="0" smtClean="0"/>
              <a:t/>
            </a:r>
            <a:br>
              <a:rPr lang="pt-BR" dirty="0" smtClean="0"/>
            </a:br>
            <a:r>
              <a:rPr lang="pt-BR" dirty="0" smtClean="0"/>
              <a:t/>
            </a:r>
            <a:br>
              <a:rPr lang="pt-BR" dirty="0" smtClean="0"/>
            </a:br>
            <a:r>
              <a:rPr lang="pt-BR" sz="4400" dirty="0" smtClean="0"/>
              <a:t/>
            </a:r>
            <a:br>
              <a:rPr lang="pt-BR" sz="4400" dirty="0" smtClean="0"/>
            </a:br>
            <a:r>
              <a:rPr lang="pt-BR" sz="4800" dirty="0" smtClean="0"/>
              <a:t/>
            </a:r>
            <a:br>
              <a:rPr lang="pt-BR" sz="4800" dirty="0" smtClean="0"/>
            </a:br>
            <a:endParaRPr lang="pt-BR" sz="3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42910" y="285728"/>
            <a:ext cx="8286808" cy="8494633"/>
          </a:xfrm>
          <a:prstGeom prst="rect">
            <a:avLst/>
          </a:prstGeom>
        </p:spPr>
        <p:txBody>
          <a:bodyPr wrap="square">
            <a:spAutoFit/>
          </a:bodyPr>
          <a:lstStyle/>
          <a:p>
            <a:pPr algn="ctr"/>
            <a:r>
              <a:rPr lang="pt-BR" sz="4800" dirty="0" smtClean="0"/>
              <a:t>Apocalipse </a:t>
            </a:r>
            <a:r>
              <a:rPr lang="pt-BR" sz="4800" dirty="0" smtClean="0"/>
              <a:t>13.11</a:t>
            </a:r>
            <a:endParaRPr lang="pt-BR" sz="4800" dirty="0" smtClean="0"/>
          </a:p>
          <a:p>
            <a:r>
              <a:rPr lang="pt-BR" sz="4800" b="1" dirty="0" smtClean="0">
                <a:solidFill>
                  <a:srgbClr val="FFFF00"/>
                </a:solidFill>
              </a:rPr>
              <a:t>Vi ainda outra besta emergir da terra. Tinha dois chifres, parecendo cordeiro, mas falava como dragão.</a:t>
            </a:r>
            <a:r>
              <a:rPr lang="pt-BR" sz="4800" dirty="0" smtClean="0"/>
              <a:t/>
            </a:r>
            <a:br>
              <a:rPr lang="pt-BR" sz="4800" dirty="0" smtClean="0"/>
            </a:br>
            <a:r>
              <a:rPr lang="pt-BR" sz="4800" dirty="0" smtClean="0"/>
              <a:t/>
            </a:r>
            <a:br>
              <a:rPr lang="pt-BR" sz="4800" dirty="0" smtClean="0"/>
            </a:br>
            <a:r>
              <a:rPr lang="pt-BR" sz="4800" dirty="0" smtClean="0"/>
              <a:t/>
            </a:r>
            <a:br>
              <a:rPr lang="pt-BR" sz="4800" dirty="0" smtClean="0"/>
            </a:br>
            <a:r>
              <a:rPr lang="pt-BR" dirty="0" smtClean="0"/>
              <a:t/>
            </a:r>
            <a:br>
              <a:rPr lang="pt-BR" dirty="0" smtClean="0"/>
            </a:br>
            <a:r>
              <a:rPr lang="pt-BR" dirty="0" smtClean="0"/>
              <a:t/>
            </a:r>
            <a:br>
              <a:rPr lang="pt-BR" dirty="0" smtClean="0"/>
            </a:br>
            <a:r>
              <a:rPr lang="pt-BR" sz="4400" dirty="0" smtClean="0"/>
              <a:t/>
            </a:r>
            <a:br>
              <a:rPr lang="pt-BR" sz="4400" dirty="0" smtClean="0"/>
            </a:br>
            <a:r>
              <a:rPr lang="pt-BR" sz="4800" dirty="0" smtClean="0"/>
              <a:t/>
            </a:r>
            <a:br>
              <a:rPr lang="pt-BR" sz="4800" dirty="0" smtClean="0"/>
            </a:br>
            <a:endParaRPr lang="pt-BR" sz="3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écnica">
  <a:themeElements>
    <a:clrScheme name="Técnic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42044</TotalTime>
  <Words>167</Words>
  <Application>Microsoft Office PowerPoint</Application>
  <PresentationFormat>Apresentação na tela (4:3)</PresentationFormat>
  <Paragraphs>18</Paragraphs>
  <Slides>6</Slides>
  <Notes>6</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Técnica</vt:lpstr>
      <vt:lpstr>Slide 1</vt:lpstr>
      <vt:lpstr>Slide 2</vt:lpstr>
      <vt:lpstr>Slide 3</vt:lpstr>
      <vt:lpstr>Slide 4</vt:lpstr>
      <vt:lpstr>Slide 5</vt:lpstr>
      <vt:lpstr>Slide 6</vt:lpstr>
    </vt:vector>
  </TitlesOfParts>
  <Company>Kille®Soft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Antonio Fonseca</cp:lastModifiedBy>
  <cp:revision>2940</cp:revision>
  <dcterms:created xsi:type="dcterms:W3CDTF">2012-01-16T14:03:42Z</dcterms:created>
  <dcterms:modified xsi:type="dcterms:W3CDTF">2023-06-16T17:52:18Z</dcterms:modified>
</cp:coreProperties>
</file>