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13"/>
  </p:notesMasterIdLst>
  <p:sldIdLst>
    <p:sldId id="942" r:id="rId2"/>
    <p:sldId id="943" r:id="rId3"/>
    <p:sldId id="930" r:id="rId4"/>
    <p:sldId id="932" r:id="rId5"/>
    <p:sldId id="931" r:id="rId6"/>
    <p:sldId id="933" r:id="rId7"/>
    <p:sldId id="939" r:id="rId8"/>
    <p:sldId id="940" r:id="rId9"/>
    <p:sldId id="934" r:id="rId10"/>
    <p:sldId id="936" r:id="rId11"/>
    <p:sldId id="935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12/07/2023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Gf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642918"/>
            <a:ext cx="8072462" cy="1181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7.4</a:t>
            </a:r>
          </a:p>
          <a:p>
            <a:r>
              <a:rPr lang="pt-BR" sz="4800" dirty="0" smtClean="0"/>
              <a:t>Então ouvi o número dos que foram marcados com selo. Eram cento e quarenta e quatro mil, de todas as tribos dos filhos de Israel.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214290"/>
            <a:ext cx="8072462" cy="1255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Olhei, e eis que o Cordeiro estava em pé sobre o monte Sião. Com ele estavam cento e quarenta e quatro mil, que tinham escrito na testa o nome do Cordeiro e o nome de seu Pai.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Antonio 2018\Documents\TV\You Tube\Gf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35719"/>
            <a:ext cx="9191625" cy="68937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214290"/>
            <a:ext cx="8072462" cy="1255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14.1</a:t>
            </a:r>
          </a:p>
          <a:p>
            <a:r>
              <a:rPr lang="pt-BR" sz="4800" dirty="0" smtClean="0"/>
              <a:t>Olhei, e eis que o Cordeiro estava em pé sobre o monte Sião. Com ele estavam cento e quarenta e quatro mil, que tinham escrito na testa o nome do Cordeiro e o nome de seu Pai.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357166"/>
            <a:ext cx="8072462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Olhei, ...</a:t>
            </a:r>
            <a:r>
              <a:rPr lang="pt-BR" sz="4800" dirty="0" smtClean="0">
                <a:solidFill>
                  <a:srgbClr val="FFFF00"/>
                </a:solidFill>
              </a:rPr>
              <a:t/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214290"/>
            <a:ext cx="8072462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Olhei, e eis que o Cordeiro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28604"/>
            <a:ext cx="8072462" cy="1067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João 1.29</a:t>
            </a:r>
          </a:p>
          <a:p>
            <a:r>
              <a:rPr lang="pt-BR" sz="4800" dirty="0" smtClean="0"/>
              <a:t>No dia seguinte, vendo que Jesus vinha em sua direção, João disse: — Eis o Cordeiro de Deus, que tira o pecado do mundo!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214290"/>
            <a:ext cx="8072462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Olhei, e eis que o Cordeiro estava em pé sobre o monte Sião. 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571480"/>
            <a:ext cx="8072462" cy="1024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Hebreus 12.22</a:t>
            </a:r>
          </a:p>
          <a:p>
            <a:r>
              <a:rPr lang="pt-BR" sz="4800" dirty="0" smtClean="0"/>
              <a:t>Pelo contrário, vocês chegaram ao monte Sião e à cidade do Deus vivo, a Jerusalém celestial, e a milhares de anjos. Vocês chegaram à </a:t>
            </a:r>
            <a:r>
              <a:rPr lang="pt-BR" sz="4800" dirty="0" err="1" smtClean="0"/>
              <a:t>assembleia</a:t>
            </a:r>
            <a:r>
              <a:rPr lang="pt-BR" sz="4800" dirty="0" smtClean="0"/>
              <a:t> festiva,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214290"/>
            <a:ext cx="8072462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Olhei, e eis que o Cordeiro estava em pé sobre o monte Sião. Com ele estavam cento e quarenta e quatro mil,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42678</TotalTime>
  <Words>249</Words>
  <Application>Microsoft Office PowerPoint</Application>
  <PresentationFormat>Apresentação na tela (4:3)</PresentationFormat>
  <Paragraphs>27</Paragraphs>
  <Slides>11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2992</cp:revision>
  <dcterms:created xsi:type="dcterms:W3CDTF">2012-01-16T14:03:42Z</dcterms:created>
  <dcterms:modified xsi:type="dcterms:W3CDTF">2023-07-12T17:27:58Z</dcterms:modified>
</cp:coreProperties>
</file>