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40" r:id="rId1"/>
  </p:sldMasterIdLst>
  <p:notesMasterIdLst>
    <p:notesMasterId r:id="rId14"/>
  </p:notesMasterIdLst>
  <p:sldIdLst>
    <p:sldId id="932" r:id="rId2"/>
    <p:sldId id="934" r:id="rId3"/>
    <p:sldId id="935" r:id="rId4"/>
    <p:sldId id="938" r:id="rId5"/>
    <p:sldId id="939" r:id="rId6"/>
    <p:sldId id="940" r:id="rId7"/>
    <p:sldId id="933" r:id="rId8"/>
    <p:sldId id="942" r:id="rId9"/>
    <p:sldId id="941" r:id="rId10"/>
    <p:sldId id="943" r:id="rId11"/>
    <p:sldId id="936" r:id="rId12"/>
    <p:sldId id="937" r:id="rId13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8000"/>
    <a:srgbClr val="FF0000"/>
    <a:srgbClr val="F68B16"/>
    <a:srgbClr val="F76E31"/>
    <a:srgbClr val="FFCC00"/>
    <a:srgbClr val="000000"/>
    <a:srgbClr val="CC0000"/>
    <a:srgbClr val="A10B4B"/>
    <a:srgbClr val="72020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510" autoAdjust="0"/>
    <p:restoredTop sz="80645" autoAdjust="0"/>
  </p:normalViewPr>
  <p:slideViewPr>
    <p:cSldViewPr>
      <p:cViewPr>
        <p:scale>
          <a:sx n="50" d="100"/>
          <a:sy n="50" d="100"/>
        </p:scale>
        <p:origin x="-2347" y="-49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15/08/2023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10</a:t>
            </a:fld>
            <a:endParaRPr lang="pt-BR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11</a:t>
            </a:fld>
            <a:endParaRPr lang="pt-BR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12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8</a:t>
            </a:fld>
            <a:endParaRPr lang="pt-B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9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441" r:id="rId1"/>
    <p:sldLayoutId id="2147484442" r:id="rId2"/>
    <p:sldLayoutId id="2147484443" r:id="rId3"/>
    <p:sldLayoutId id="2147484444" r:id="rId4"/>
    <p:sldLayoutId id="2147484445" r:id="rId5"/>
    <p:sldLayoutId id="2147484446" r:id="rId6"/>
    <p:sldLayoutId id="2147484447" r:id="rId7"/>
    <p:sldLayoutId id="2147484448" r:id="rId8"/>
    <p:sldLayoutId id="2147484449" r:id="rId9"/>
    <p:sldLayoutId id="2147484450" r:id="rId10"/>
    <p:sldLayoutId id="21474844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14348" y="357166"/>
            <a:ext cx="771530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14.14</a:t>
            </a:r>
          </a:p>
          <a:p>
            <a:r>
              <a:rPr lang="pt-BR" sz="4800" dirty="0" smtClean="0"/>
              <a:t>Olhei, e eis uma nuvem branca, e sentado sobre a nuvem </a:t>
            </a:r>
            <a:r>
              <a:rPr lang="pt-BR" sz="4800" dirty="0" smtClean="0"/>
              <a:t>um semelhante a filho de homem, tendo </a:t>
            </a:r>
            <a:r>
              <a:rPr lang="pt-BR" sz="4800" dirty="0" smtClean="0"/>
              <a:t>na cabeça uma coroa de ouro e na mão uma foice afiada.  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14348" y="357166"/>
            <a:ext cx="771530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b="1" dirty="0" smtClean="0">
                <a:solidFill>
                  <a:srgbClr val="FFFF00"/>
                </a:solidFill>
              </a:rPr>
              <a:t>               </a:t>
            </a:r>
            <a:r>
              <a:rPr lang="pt-BR" sz="4800" dirty="0" smtClean="0"/>
              <a:t>João 1:51</a:t>
            </a:r>
          </a:p>
          <a:p>
            <a:r>
              <a:rPr lang="pt-BR" sz="4800" dirty="0" smtClean="0"/>
              <a:t>E acrescentou:</a:t>
            </a:r>
          </a:p>
          <a:p>
            <a:r>
              <a:rPr lang="pt-BR" sz="4800" dirty="0" smtClean="0"/>
              <a:t>— Em verdade, em verdade lhes digo que vocês verão o céu aberto e os anjos de Deus subindo e descendo sobre o Filho do Homem. 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14348" y="357166"/>
            <a:ext cx="771530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14.14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Olhei, e eis uma nuvem branca, e sentado sobre a nuvem um semelhante a filho de homem, tendo na cabeça uma coroa de ouro ...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14348" y="357166"/>
            <a:ext cx="771530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14.14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Olhei, e eis uma nuvem branca, e sentado sobre a nuvem um semelhante a filho de homem, tendo na cabeça uma coroa de ouro e na mão uma foice afiada.  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14348" y="357166"/>
            <a:ext cx="77153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14.14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Olhei, ...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14348" y="357166"/>
            <a:ext cx="771530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14.14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Olhei, e eis uma nuvem branca, ...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14348" y="357166"/>
            <a:ext cx="771530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b="1" dirty="0" smtClean="0">
                <a:solidFill>
                  <a:srgbClr val="FFFF00"/>
                </a:solidFill>
              </a:rPr>
              <a:t>    </a:t>
            </a:r>
            <a:r>
              <a:rPr lang="pt-BR" sz="4800" dirty="0" smtClean="0"/>
              <a:t>1 Tessalonicenses 4:17</a:t>
            </a:r>
          </a:p>
          <a:p>
            <a:r>
              <a:rPr lang="pt-BR" sz="4800" dirty="0" smtClean="0"/>
              <a:t>depois, nós, os vivos, os que ficarmos, seremos arrebatados juntamente com eles, entre nuvens, para o encontro com o Senhor nos ares, e, assim, estaremos para sempre com o Senhor.  </a:t>
            </a:r>
          </a:p>
          <a:p>
            <a:endParaRPr lang="pt-BR" sz="4800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14348" y="357166"/>
            <a:ext cx="771530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b="1" dirty="0" smtClean="0">
                <a:solidFill>
                  <a:srgbClr val="FFFF00"/>
                </a:solidFill>
              </a:rPr>
              <a:t>            </a:t>
            </a:r>
            <a:r>
              <a:rPr lang="pt-BR" sz="4800" dirty="0" smtClean="0"/>
              <a:t>Mateus 24:30</a:t>
            </a:r>
          </a:p>
          <a:p>
            <a:r>
              <a:rPr lang="pt-BR" sz="4800" dirty="0" smtClean="0"/>
              <a:t>Então aparecerá no céu o sinal do Filho do Homem. Todos os povos da terra se lamentarão e verão o Filho do Homem vindo sobre as nuvens do céu, com poder e grande glória. 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14348" y="357166"/>
            <a:ext cx="771530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b="1" dirty="0" smtClean="0">
                <a:solidFill>
                  <a:srgbClr val="FFFF00"/>
                </a:solidFill>
              </a:rPr>
              <a:t>            </a:t>
            </a:r>
            <a:r>
              <a:rPr lang="pt-BR" sz="4800" dirty="0" smtClean="0"/>
              <a:t>Apocalipse 1:7</a:t>
            </a:r>
          </a:p>
          <a:p>
            <a:r>
              <a:rPr lang="pt-BR" sz="4800" dirty="0" smtClean="0"/>
              <a:t>Eis que ele vem com as nuvens, e todo olho o verá, até mesmo aqueles que o traspassaram. E todas as tribos da terra se lamentarão por causa dele. Certamente. Amém! 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14348" y="357166"/>
            <a:ext cx="77153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14.14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Olhei, e eis uma nuvem branca, e sentado sobre a nuvem um semelhante a filho de homem, ...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14348" y="357166"/>
            <a:ext cx="842965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b="1" dirty="0" smtClean="0">
                <a:solidFill>
                  <a:srgbClr val="FFFF00"/>
                </a:solidFill>
              </a:rPr>
              <a:t>               </a:t>
            </a:r>
            <a:r>
              <a:rPr lang="pt-BR" sz="4800" dirty="0" smtClean="0"/>
              <a:t>Daniel 7:13</a:t>
            </a:r>
          </a:p>
          <a:p>
            <a:r>
              <a:rPr lang="pt-BR" sz="4800" dirty="0" smtClean="0"/>
              <a:t>Eu estava olhando nas minhas visões da noite.</a:t>
            </a:r>
          </a:p>
          <a:p>
            <a:r>
              <a:rPr lang="pt-BR" sz="4800" dirty="0" smtClean="0"/>
              <a:t>E eis que vinha com as nuvens </a:t>
            </a:r>
          </a:p>
          <a:p>
            <a:r>
              <a:rPr lang="pt-BR" sz="4800" dirty="0" smtClean="0"/>
              <a:t>do céu alguém como um filho </a:t>
            </a:r>
          </a:p>
          <a:p>
            <a:r>
              <a:rPr lang="pt-BR" sz="4800" dirty="0" smtClean="0"/>
              <a:t>do homem.</a:t>
            </a:r>
          </a:p>
          <a:p>
            <a:r>
              <a:rPr lang="pt-BR" sz="4800" dirty="0" smtClean="0"/>
              <a:t>Ele se dirigiu ao Ancião de dias, e o fizeram chegar até ele. 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14348" y="357166"/>
            <a:ext cx="771530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b="1" dirty="0" smtClean="0">
                <a:solidFill>
                  <a:srgbClr val="FFFF00"/>
                </a:solidFill>
              </a:rPr>
              <a:t>            </a:t>
            </a:r>
            <a:r>
              <a:rPr lang="pt-BR" sz="4800" dirty="0" smtClean="0"/>
              <a:t>Mateus 8:20</a:t>
            </a:r>
          </a:p>
          <a:p>
            <a:r>
              <a:rPr lang="pt-BR" sz="4800" dirty="0" smtClean="0"/>
              <a:t>Mas Jesus lhe respondeu:</a:t>
            </a:r>
          </a:p>
          <a:p>
            <a:r>
              <a:rPr lang="pt-BR" sz="4800" dirty="0" smtClean="0"/>
              <a:t>— As raposas têm as suas tocas e as aves do céu têm os seus ninhos, mas o Filho do Homem não tem onde reclinar a cabeça. </a:t>
            </a:r>
          </a:p>
          <a:p>
            <a:endParaRPr lang="pt-BR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43433</TotalTime>
  <Words>391</Words>
  <Application>Microsoft Office PowerPoint</Application>
  <PresentationFormat>Apresentação na tela (4:3)</PresentationFormat>
  <Paragraphs>42</Paragraphs>
  <Slides>12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3043</cp:revision>
  <dcterms:created xsi:type="dcterms:W3CDTF">2012-01-16T14:03:42Z</dcterms:created>
  <dcterms:modified xsi:type="dcterms:W3CDTF">2023-08-15T13:27:24Z</dcterms:modified>
</cp:coreProperties>
</file>