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5"/>
  </p:notesMasterIdLst>
  <p:sldIdLst>
    <p:sldId id="930" r:id="rId2"/>
    <p:sldId id="931" r:id="rId3"/>
    <p:sldId id="937" r:id="rId4"/>
    <p:sldId id="933" r:id="rId5"/>
    <p:sldId id="934" r:id="rId6"/>
    <p:sldId id="935" r:id="rId7"/>
    <p:sldId id="936" r:id="rId8"/>
    <p:sldId id="938" r:id="rId9"/>
    <p:sldId id="939" r:id="rId10"/>
    <p:sldId id="940" r:id="rId11"/>
    <p:sldId id="941" r:id="rId12"/>
    <p:sldId id="942" r:id="rId13"/>
    <p:sldId id="943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25/07/2023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14.9</a:t>
            </a:r>
            <a:endParaRPr lang="pt-BR" sz="4800" dirty="0" smtClean="0"/>
          </a:p>
          <a:p>
            <a:r>
              <a:rPr lang="pt-BR" sz="4800" dirty="0" smtClean="0"/>
              <a:t>Seguiu-se </a:t>
            </a:r>
            <a:r>
              <a:rPr lang="pt-BR" sz="4800" dirty="0" smtClean="0"/>
              <a:t>a estes outro anjo, o terceiro, dizendo com voz forte: — Se alguém adora a besta e a sua imagem e recebe a sua marca na testa ou na mão</a:t>
            </a:r>
            <a:r>
              <a:rPr lang="pt-BR" sz="4800" dirty="0" smtClean="0"/>
              <a:t>,</a:t>
            </a:r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7929618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também </a:t>
            </a:r>
            <a:r>
              <a:rPr lang="pt-BR" sz="4800" b="1" dirty="0" smtClean="0">
                <a:solidFill>
                  <a:srgbClr val="FFFF00"/>
                </a:solidFill>
              </a:rPr>
              <a:t>esse beberá do vinho do furor de Deus, preparado, sem mistura, no cálice da sua ira, e será atormentado com fogo e enxofre, diante dos santos anjos e na presença do Cordeiro.</a:t>
            </a:r>
          </a:p>
          <a:p>
            <a:endParaRPr lang="pt-BR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5011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Apocalipse </a:t>
            </a:r>
            <a:r>
              <a:rPr lang="pt-BR" sz="4800" b="1" dirty="0" smtClean="0">
                <a:solidFill>
                  <a:srgbClr val="FFFF00"/>
                </a:solidFill>
              </a:rPr>
              <a:t>14.11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fumaça do seu tormento sobe para todo o sempre. </a:t>
            </a:r>
            <a:endParaRPr lang="pt-BR" sz="4300" dirty="0" smtClean="0"/>
          </a:p>
          <a:p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501122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Apocalipse </a:t>
            </a:r>
            <a:r>
              <a:rPr lang="pt-BR" sz="4800" b="1" dirty="0" smtClean="0">
                <a:solidFill>
                  <a:srgbClr val="FFFF00"/>
                </a:solidFill>
              </a:rPr>
              <a:t>14.11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fumaça do seu tormento sobe para todo o sempre. E os adoradores da besta e da sua imagem e quem quer que receba a marca do nome da besta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300" dirty="0" smtClean="0"/>
          </a:p>
          <a:p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501122" cy="783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Apocalipse </a:t>
            </a:r>
            <a:r>
              <a:rPr lang="pt-BR" sz="4800" b="1" dirty="0" smtClean="0">
                <a:solidFill>
                  <a:srgbClr val="FFFF00"/>
                </a:solidFill>
              </a:rPr>
              <a:t>14.11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fumaça do seu tormento sobe para todo o sempre. E os adoradores da besta e da sua imagem e quem quer que receba a marca do nome da besta não têm descanso algum, nem de dia nem de noite.</a:t>
            </a:r>
          </a:p>
          <a:p>
            <a:endParaRPr lang="pt-BR" sz="4300" dirty="0" smtClean="0"/>
          </a:p>
          <a:p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7929618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14.10</a:t>
            </a:r>
            <a:endParaRPr lang="pt-BR" sz="4800" dirty="0" smtClean="0"/>
          </a:p>
          <a:p>
            <a:r>
              <a:rPr lang="pt-BR" sz="4800" dirty="0" smtClean="0"/>
              <a:t>também </a:t>
            </a:r>
            <a:r>
              <a:rPr lang="pt-BR" sz="4800" dirty="0" smtClean="0"/>
              <a:t>esse beberá do vinho do furor de Deus, preparado, sem mistura, no cálice da sua ira, e será atormentado com fogo e enxofre, diante dos santos anjos e na presença do Cordeiro.</a:t>
            </a:r>
          </a:p>
          <a:p>
            <a:endParaRPr lang="pt-BR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14290"/>
            <a:ext cx="7858180" cy="783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14.11</a:t>
            </a:r>
            <a:endParaRPr lang="pt-BR" sz="4800" dirty="0" smtClean="0"/>
          </a:p>
          <a:p>
            <a:r>
              <a:rPr lang="pt-BR" sz="4800" dirty="0" smtClean="0"/>
              <a:t>A </a:t>
            </a:r>
            <a:r>
              <a:rPr lang="pt-BR" sz="4800" dirty="0" smtClean="0"/>
              <a:t>fumaça do seu tormento sobe para todo o sempre. E os adoradores da besta e da sua imagem e quem quer que receba a marca do nome da besta não têm descanso algum, nem de dia nem de noite.</a:t>
            </a:r>
          </a:p>
          <a:p>
            <a:endParaRPr lang="pt-BR" sz="4300" dirty="0" smtClean="0"/>
          </a:p>
          <a:p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Seguiu-se </a:t>
            </a:r>
            <a:r>
              <a:rPr lang="pt-BR" sz="4800" b="1" dirty="0" smtClean="0">
                <a:solidFill>
                  <a:srgbClr val="FFFF00"/>
                </a:solidFill>
              </a:rPr>
              <a:t>a estes outro anjo,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Seguiu-se </a:t>
            </a:r>
            <a:r>
              <a:rPr lang="pt-BR" sz="4800" b="1" dirty="0" smtClean="0">
                <a:solidFill>
                  <a:srgbClr val="FFFF00"/>
                </a:solidFill>
              </a:rPr>
              <a:t>a estes outro anjo, o terceiro, dizendo com voz forte</a:t>
            </a:r>
            <a:r>
              <a:rPr lang="pt-BR" sz="4800" b="1" dirty="0" smtClean="0">
                <a:solidFill>
                  <a:srgbClr val="FFFF00"/>
                </a:solidFill>
              </a:rPr>
              <a:t>: 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Seguiu-se </a:t>
            </a:r>
            <a:r>
              <a:rPr lang="pt-BR" sz="4800" b="1" dirty="0" smtClean="0">
                <a:solidFill>
                  <a:srgbClr val="FFFF00"/>
                </a:solidFill>
              </a:rPr>
              <a:t>a estes outro anjo, o terceiro, dizendo com voz forte: — Se alguém adora a besta e a sua imagem e recebe a sua marca na testa ou na mão</a:t>
            </a:r>
            <a:r>
              <a:rPr lang="pt-BR" sz="4800" b="1" dirty="0" smtClean="0">
                <a:solidFill>
                  <a:srgbClr val="FFFF00"/>
                </a:solidFill>
              </a:rPr>
              <a:t>,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792961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também </a:t>
            </a:r>
            <a:r>
              <a:rPr lang="pt-BR" sz="4800" b="1" dirty="0" smtClean="0">
                <a:solidFill>
                  <a:srgbClr val="FFFF00"/>
                </a:solidFill>
              </a:rPr>
              <a:t>esse beberá do vinho do furor de Deus,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792961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também </a:t>
            </a:r>
            <a:r>
              <a:rPr lang="pt-BR" sz="4800" b="1" dirty="0" smtClean="0">
                <a:solidFill>
                  <a:srgbClr val="FFFF00"/>
                </a:solidFill>
              </a:rPr>
              <a:t>esse beberá do vinho do furor de Deus, preparado, sem mistura, no cálice da sua ira,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7929618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14.10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também </a:t>
            </a:r>
            <a:r>
              <a:rPr lang="pt-BR" sz="4800" b="1" dirty="0" smtClean="0">
                <a:solidFill>
                  <a:srgbClr val="FFFF00"/>
                </a:solidFill>
              </a:rPr>
              <a:t>esse beberá do vinho do furor de Deus, preparado, sem mistura, no cálice da sua ira, e será atormentado com fogo e enxofre,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43286</TotalTime>
  <Words>401</Words>
  <Application>Microsoft Office PowerPoint</Application>
  <PresentationFormat>Apresentação na tela (4:3)</PresentationFormat>
  <Paragraphs>46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3028</cp:revision>
  <dcterms:created xsi:type="dcterms:W3CDTF">2012-01-16T14:03:42Z</dcterms:created>
  <dcterms:modified xsi:type="dcterms:W3CDTF">2023-07-25T22:34:51Z</dcterms:modified>
</cp:coreProperties>
</file>