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10"/>
  </p:notesMasterIdLst>
  <p:sldIdLst>
    <p:sldId id="939" r:id="rId2"/>
    <p:sldId id="941" r:id="rId3"/>
    <p:sldId id="946" r:id="rId4"/>
    <p:sldId id="940" r:id="rId5"/>
    <p:sldId id="948" r:id="rId6"/>
    <p:sldId id="952" r:id="rId7"/>
    <p:sldId id="950" r:id="rId8"/>
    <p:sldId id="953" r:id="rId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03/11/2023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10136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16.3</a:t>
            </a:r>
          </a:p>
          <a:p>
            <a:r>
              <a:rPr lang="pt-BR" sz="5000" dirty="0" smtClean="0"/>
              <a:t>O segundo anjo derramou a sua taça no mar, e o mar se transformou em sangue, como de um morto, e morreu todo ser vivo que havia no mar.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77153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</a:t>
            </a:r>
            <a:r>
              <a:rPr lang="pt-BR" sz="5000" dirty="0" smtClean="0"/>
              <a:t>16.3</a:t>
            </a:r>
            <a:endParaRPr lang="pt-BR" sz="5000" dirty="0" smtClean="0"/>
          </a:p>
          <a:p>
            <a:r>
              <a:rPr lang="pt-BR" sz="5000" b="1" dirty="0" smtClean="0">
                <a:solidFill>
                  <a:srgbClr val="FFFF00"/>
                </a:solidFill>
              </a:rPr>
              <a:t>O segundo anjo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642918"/>
            <a:ext cx="77153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16.1a</a:t>
            </a:r>
          </a:p>
          <a:p>
            <a:r>
              <a:rPr lang="pt-BR" sz="5000" dirty="0" smtClean="0"/>
              <a:t>Ouvi uma voz forte, vinda do santuário, dizendo aos sete anjos:</a:t>
            </a:r>
          </a:p>
          <a:p>
            <a:r>
              <a:rPr lang="pt-BR" sz="5000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357166"/>
            <a:ext cx="771530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</a:t>
            </a:r>
            <a:r>
              <a:rPr lang="pt-BR" sz="5000" dirty="0" smtClean="0"/>
              <a:t>16.3</a:t>
            </a:r>
            <a:endParaRPr lang="pt-BR" sz="5000" dirty="0" smtClean="0"/>
          </a:p>
          <a:p>
            <a:r>
              <a:rPr lang="pt-BR" sz="5000" b="1" dirty="0" smtClean="0">
                <a:solidFill>
                  <a:srgbClr val="FFFF00"/>
                </a:solidFill>
              </a:rPr>
              <a:t>O segundo anjo derramou a sua taça no mar,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1000108"/>
            <a:ext cx="7715304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16.1b</a:t>
            </a:r>
          </a:p>
          <a:p>
            <a:r>
              <a:rPr lang="pt-BR" sz="5000" dirty="0" smtClean="0"/>
              <a:t>— Vão e derramem sobre a terra as sete taças da ira de Deus.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71472" y="610136"/>
            <a:ext cx="7715304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</a:t>
            </a:r>
            <a:r>
              <a:rPr lang="pt-BR" sz="5000" dirty="0" smtClean="0"/>
              <a:t>Apocalipse 16.3</a:t>
            </a:r>
          </a:p>
          <a:p>
            <a:r>
              <a:rPr lang="pt-BR" sz="5000" b="1" dirty="0" smtClean="0">
                <a:solidFill>
                  <a:srgbClr val="FFFF00"/>
                </a:solidFill>
              </a:rPr>
              <a:t>O segundo anjo derramou a sua taça no mar, e o mar se transformou em sangue, como de um morto, e morreu todo ser vivo que havia no mar. </a:t>
            </a:r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0"/>
            <a:ext cx="8643966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   </a:t>
            </a:r>
            <a:r>
              <a:rPr lang="pt-BR" sz="4100" dirty="0" smtClean="0"/>
              <a:t>Êxodo 7.19-21</a:t>
            </a:r>
          </a:p>
          <a:p>
            <a:r>
              <a:rPr lang="pt-BR" sz="4100" dirty="0" smtClean="0"/>
              <a:t>¹⁹ O Senhor disse ainda a Moisés:</a:t>
            </a:r>
          </a:p>
          <a:p>
            <a:r>
              <a:rPr lang="pt-BR" sz="4100" dirty="0" smtClean="0"/>
              <a:t>  — Diga a Arão que pegue o seu bordão e estenda a mão sobre as águas do Egito, sobre os seus rios, sobre os seus canais, sobre as suas lagoas e sobre todos os seus reservatórios, para que virem sangue. E haverá sangue em toda a terra do Egito, tanto nas vasilhas de madeira como nas de pedra.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-428652"/>
            <a:ext cx="8715404" cy="84946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500" dirty="0" smtClean="0"/>
              <a:t>                </a:t>
            </a:r>
            <a:endParaRPr lang="pt-BR" sz="4100" dirty="0" smtClean="0"/>
          </a:p>
          <a:p>
            <a:r>
              <a:rPr lang="pt-BR" sz="4100" dirty="0" smtClean="0"/>
              <a:t>²⁰ Moisés e Arão fizeram como o Senhor lhes havia ordenado: Arão, levantando o bordão, feriu as águas que estavam no rio, à vista de Faraó e seus oficiais; e toda a água do rio virou sangue.</a:t>
            </a:r>
          </a:p>
          <a:p>
            <a:r>
              <a:rPr lang="pt-BR" sz="4100" dirty="0" smtClean="0"/>
              <a:t>²¹ Os peixes que estavam no rio morreram, o rio cheirou mal, e os egípcios não podiam beber a água do rio; e houve sangue por toda a terra do Egito.  </a:t>
            </a:r>
          </a:p>
          <a:p>
            <a:endParaRPr lang="pt-BR" sz="4100" dirty="0" smtClean="0"/>
          </a:p>
          <a:p>
            <a:endParaRPr lang="pt-BR" sz="5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44734</TotalTime>
  <Words>295</Words>
  <Application>Microsoft Office PowerPoint</Application>
  <PresentationFormat>Apresentação na tela (4:3)</PresentationFormat>
  <Paragraphs>27</Paragraphs>
  <Slides>8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3160</cp:revision>
  <dcterms:created xsi:type="dcterms:W3CDTF">2012-01-16T14:03:42Z</dcterms:created>
  <dcterms:modified xsi:type="dcterms:W3CDTF">2023-11-03T18:11:34Z</dcterms:modified>
</cp:coreProperties>
</file>