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3"/>
  </p:notesMasterIdLst>
  <p:sldIdLst>
    <p:sldId id="954" r:id="rId2"/>
    <p:sldId id="955" r:id="rId3"/>
    <p:sldId id="960" r:id="rId4"/>
    <p:sldId id="964" r:id="rId5"/>
    <p:sldId id="961" r:id="rId6"/>
    <p:sldId id="962" r:id="rId7"/>
    <p:sldId id="963" r:id="rId8"/>
    <p:sldId id="956" r:id="rId9"/>
    <p:sldId id="957" r:id="rId10"/>
    <p:sldId id="958" r:id="rId11"/>
    <p:sldId id="959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27/02/2024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179249"/>
            <a:ext cx="8572528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Apocalipse 19.13,14</a:t>
            </a:r>
          </a:p>
          <a:p>
            <a:r>
              <a:rPr lang="pt-BR" sz="4800" dirty="0" smtClean="0"/>
              <a:t>¹³ Está vestido com um manto encharcado de sangue, e o seu nome é "Verbo de Deus".</a:t>
            </a:r>
          </a:p>
          <a:p>
            <a:r>
              <a:rPr lang="pt-BR" sz="4800" dirty="0" smtClean="0"/>
              <a:t>¹⁴ Os exércitos do céu o seguiam, montados em cavalos brancos e vestidos de linho finíssimo, branco e puro.  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428604"/>
            <a:ext cx="857252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Apocalipse 19.13,14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¹⁴ Os exércitos do céu o seguiam, montados em cavalos brancos ...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428604"/>
            <a:ext cx="857252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Apocalipse 19.13,14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¹⁴ Os exércitos do céu o seguiam, montados em cavalos brancos e vestidos de linho finíssimo, branco e puro.  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42918"/>
            <a:ext cx="85725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Apocalipse 19.13,14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¹³ Está vestido com um manto encharcado de sangue,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357166"/>
            <a:ext cx="85725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</a:t>
            </a:r>
            <a:r>
              <a:rPr lang="pt-BR" sz="4800" dirty="0" smtClean="0"/>
              <a:t>    </a:t>
            </a:r>
            <a:r>
              <a:rPr lang="pt-BR" sz="4400" dirty="0" smtClean="0"/>
              <a:t>Apocalipse </a:t>
            </a:r>
            <a:r>
              <a:rPr lang="pt-BR" sz="4400" dirty="0" smtClean="0"/>
              <a:t>14.20</a:t>
            </a:r>
            <a:endParaRPr lang="pt-BR" sz="4400" dirty="0" smtClean="0"/>
          </a:p>
          <a:p>
            <a:r>
              <a:rPr lang="pt-BR" sz="4400" dirty="0" smtClean="0"/>
              <a:t>O </a:t>
            </a:r>
            <a:r>
              <a:rPr lang="pt-BR" sz="4400" dirty="0" smtClean="0"/>
              <a:t>lagar foi pisado fora da cidade. E correu sangue do lagar, chegando até a altura dos freios dos cavalos, numa extensão de cerca de trezentos quilômetros. 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357166"/>
            <a:ext cx="857252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  </a:t>
            </a:r>
            <a:r>
              <a:rPr lang="pt-BR" sz="4400" dirty="0" smtClean="0"/>
              <a:t>Isaías </a:t>
            </a:r>
            <a:r>
              <a:rPr lang="pt-BR" sz="4400" dirty="0" smtClean="0"/>
              <a:t>63.1-6</a:t>
            </a:r>
            <a:endParaRPr lang="pt-BR" sz="4400" dirty="0" smtClean="0"/>
          </a:p>
          <a:p>
            <a:r>
              <a:rPr lang="pt-BR" sz="4400" dirty="0" smtClean="0"/>
              <a:t>¹ “Quem é este que vem de </a:t>
            </a:r>
            <a:r>
              <a:rPr lang="pt-BR" sz="4400" dirty="0" err="1" smtClean="0"/>
              <a:t>Edom</a:t>
            </a:r>
            <a:r>
              <a:rPr lang="pt-BR" sz="4400" dirty="0" smtClean="0"/>
              <a:t>,</a:t>
            </a:r>
          </a:p>
          <a:p>
            <a:r>
              <a:rPr lang="pt-BR" sz="4400" dirty="0" smtClean="0"/>
              <a:t>de </a:t>
            </a:r>
            <a:r>
              <a:rPr lang="pt-BR" sz="4400" dirty="0" err="1" smtClean="0"/>
              <a:t>Bozra</a:t>
            </a:r>
            <a:r>
              <a:rPr lang="pt-BR" sz="4400" dirty="0" smtClean="0"/>
              <a:t>, vestido de roupas vermelhas, roupas vistosas, que vem marchando na plenitude da sua força”? “Sou eu, que falo com justiça, que sou poderoso para salvar.”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0"/>
            <a:ext cx="8572528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² "Por que as suas roupas</a:t>
            </a:r>
          </a:p>
          <a:p>
            <a:r>
              <a:rPr lang="pt-BR" sz="4400" dirty="0" smtClean="0"/>
              <a:t>estão vermelhas? Por que se parecem com as roupas de quem pisa uvas no lagar?"</a:t>
            </a:r>
          </a:p>
          <a:p>
            <a:r>
              <a:rPr lang="pt-BR" sz="4400" dirty="0" smtClean="0"/>
              <a:t>³ "O lagar, eu o pisei sozinho. Dos povos, ninguém esteve comigo.   Pisei as uvas na minha ira; no meu furor, as esmaguei, e o seu sangue respingou nas minhas roupas, e todas elas ficaram manchadas.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179249"/>
            <a:ext cx="857252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⁴ Porque o dia da vingança estava no meu coração, e o ano da redenção</a:t>
            </a:r>
          </a:p>
          <a:p>
            <a:r>
              <a:rPr lang="pt-BR" sz="4400" dirty="0" smtClean="0"/>
              <a:t>havia chegado.</a:t>
            </a:r>
          </a:p>
          <a:p>
            <a:r>
              <a:rPr lang="pt-BR" sz="4400" dirty="0" smtClean="0"/>
              <a:t>⁵ Olhei, e não havia quem me ajudasse; fiquei admirado por não haver quem me apoiasse.</a:t>
            </a:r>
          </a:p>
          <a:p>
            <a:r>
              <a:rPr lang="pt-BR" sz="4400" dirty="0" smtClean="0"/>
              <a:t>Por isso o meu próprio braço me trouxe a salvação, e o meu furor foi o meu apoio.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71480"/>
            <a:ext cx="857252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⁶ Na minha ira, pisei os povos, </a:t>
            </a:r>
          </a:p>
          <a:p>
            <a:r>
              <a:rPr lang="pt-BR" sz="4400" dirty="0" smtClean="0"/>
              <a:t>no meu furor, embriaguei-os,  derramando o seu sangue no chão." 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42918"/>
            <a:ext cx="857252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Apocalipse 19.13,14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¹³ Está vestido com um manto encharcado de sangue, e o seu nome é "Verbo de Deus".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428604"/>
            <a:ext cx="857252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Apocalipse 19.13,14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¹⁴ Os exércitos do céu o seguiam, ...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46632</TotalTime>
  <Words>382</Words>
  <Application>Microsoft Office PowerPoint</Application>
  <PresentationFormat>Apresentação na tela (4:3)</PresentationFormat>
  <Paragraphs>38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3325</cp:revision>
  <dcterms:created xsi:type="dcterms:W3CDTF">2012-01-16T14:03:42Z</dcterms:created>
  <dcterms:modified xsi:type="dcterms:W3CDTF">2024-02-27T12:42:42Z</dcterms:modified>
</cp:coreProperties>
</file>