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6"/>
  </p:notesMasterIdLst>
  <p:sldIdLst>
    <p:sldId id="967" r:id="rId2"/>
    <p:sldId id="968" r:id="rId3"/>
    <p:sldId id="955" r:id="rId4"/>
    <p:sldId id="956" r:id="rId5"/>
    <p:sldId id="958" r:id="rId6"/>
    <p:sldId id="959" r:id="rId7"/>
    <p:sldId id="957" r:id="rId8"/>
    <p:sldId id="961" r:id="rId9"/>
    <p:sldId id="960" r:id="rId10"/>
    <p:sldId id="962" r:id="rId11"/>
    <p:sldId id="964" r:id="rId12"/>
    <p:sldId id="963" r:id="rId13"/>
    <p:sldId id="965" r:id="rId14"/>
    <p:sldId id="966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06/03/2024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13</a:t>
            </a:fld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14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Grafico 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5725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</a:t>
            </a:r>
            <a:r>
              <a:rPr lang="pt-BR" sz="4800" dirty="0" smtClean="0"/>
              <a:t>Apocalipse 20.1-3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² Ele prendeu o dragão, a antiga serpente que é o diabo, Satanás, e o acorrentou por mil anos.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117693"/>
            <a:ext cx="85725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</a:t>
            </a:r>
            <a:r>
              <a:rPr lang="pt-BR" sz="4800" dirty="0" smtClean="0"/>
              <a:t>Apocalipse 20.1-3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³ O anjo o lançou no abismo,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117693"/>
            <a:ext cx="85725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</a:t>
            </a:r>
            <a:r>
              <a:rPr lang="pt-BR" sz="4800" dirty="0" smtClean="0"/>
              <a:t>Apocalipse 20.1-3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³ O anjo o lançou no abismo, o fechou e pôs um lacre na porta,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117693"/>
            <a:ext cx="8572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</a:t>
            </a:r>
            <a:r>
              <a:rPr lang="pt-BR" sz="4800" dirty="0" smtClean="0"/>
              <a:t>Apocalipse 20.1-3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³ O anjo o lançou no abismo, o fechou e pôs um lacre na porta, de modo que ele não pudesse mais enganar as nações até que terminassem os mil anos.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117693"/>
            <a:ext cx="85725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</a:t>
            </a:r>
            <a:r>
              <a:rPr lang="pt-BR" sz="4800" dirty="0" smtClean="0"/>
              <a:t>Apocalipse 20.1-3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³ O anjo o lançou no abismo, o fechou e pôs um lacre na porta, de modo que ele não pudesse mais enganar as nações até que terminassem os mil anos. Depois disso, é necessário que ele seja solto por um pouco de tempo.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Grafico 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5725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</a:t>
            </a:r>
            <a:r>
              <a:rPr lang="pt-BR" sz="4800" dirty="0" smtClean="0"/>
              <a:t>Apocalipse 20.1-3</a:t>
            </a:r>
          </a:p>
          <a:p>
            <a:r>
              <a:rPr lang="pt-BR" sz="4800" dirty="0" smtClean="0"/>
              <a:t>¹ Então vi um anjo descer do céu trazendo na mão a chave do abismo e uma grande corrente.</a:t>
            </a:r>
          </a:p>
          <a:p>
            <a:r>
              <a:rPr lang="pt-BR" sz="4800" dirty="0" smtClean="0"/>
              <a:t>² Ele prendeu o dragão, a antiga serpente que é o diabo, Satanás, e o acorrentou por mil anos.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5725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</a:t>
            </a:r>
            <a:r>
              <a:rPr lang="pt-BR" sz="4800" dirty="0" smtClean="0"/>
              <a:t>Apocalipse 20.1-3</a:t>
            </a:r>
          </a:p>
          <a:p>
            <a:r>
              <a:rPr lang="pt-BR" sz="4800" dirty="0" smtClean="0"/>
              <a:t>³ O anjo o lançou no abismo, o fechou e pôs um lacre na porta, de modo que ele não pudesse mais enganar as nações até que terminassem os mil anos. Depois disso, é necessário que ele seja solto por um pouco de tempo.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5725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</a:t>
            </a:r>
            <a:r>
              <a:rPr lang="pt-BR" sz="4800" b="1" dirty="0" smtClean="0">
                <a:solidFill>
                  <a:srgbClr val="FFFF00"/>
                </a:solidFill>
              </a:rPr>
              <a:t>Apocalipse 20.1-3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 Então vi ...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5725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</a:t>
            </a:r>
            <a:r>
              <a:rPr lang="pt-BR" sz="4800" b="1" dirty="0" smtClean="0">
                <a:solidFill>
                  <a:srgbClr val="FFFF00"/>
                </a:solidFill>
              </a:rPr>
              <a:t>Apocalipse 20.1-3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 Então vi um anjo descer do céu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5725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</a:t>
            </a:r>
            <a:r>
              <a:rPr lang="pt-BR" sz="4800" b="1" dirty="0" smtClean="0">
                <a:solidFill>
                  <a:srgbClr val="FFFF00"/>
                </a:solidFill>
              </a:rPr>
              <a:t>Apocalipse 20.1-3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 Então vi um anjo descer do céu trazendo na mão a chave do abismo e uma grande corrente.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5725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</a:t>
            </a:r>
            <a:r>
              <a:rPr lang="pt-BR" sz="4800" dirty="0" smtClean="0"/>
              <a:t>Apocalipse 20.1-3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² Ele prendeu o dragão,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5725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</a:t>
            </a:r>
            <a:r>
              <a:rPr lang="pt-BR" sz="4800" dirty="0" smtClean="0"/>
              <a:t>Apocalipse 20.1-3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² Ele prendeu o dragão, a antiga serpente que é o </a:t>
            </a:r>
            <a:r>
              <a:rPr lang="pt-BR" sz="4800" b="1" dirty="0" smtClean="0">
                <a:solidFill>
                  <a:srgbClr val="FFFF00"/>
                </a:solidFill>
              </a:rPr>
              <a:t>diabo</a:t>
            </a:r>
            <a:r>
              <a:rPr lang="pt-BR" sz="4800" b="1" dirty="0" smtClean="0">
                <a:solidFill>
                  <a:srgbClr val="FFFF00"/>
                </a:solidFill>
              </a:rPr>
              <a:t>, Satanás,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47441</TotalTime>
  <Words>331</Words>
  <Application>Microsoft Office PowerPoint</Application>
  <PresentationFormat>Apresentação na tela (4:3)</PresentationFormat>
  <Paragraphs>37</Paragraphs>
  <Slides>14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3365</cp:revision>
  <dcterms:created xsi:type="dcterms:W3CDTF">2012-01-16T14:03:42Z</dcterms:created>
  <dcterms:modified xsi:type="dcterms:W3CDTF">2024-03-06T15:31:55Z</dcterms:modified>
</cp:coreProperties>
</file>