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55" r:id="rId2"/>
    <p:sldId id="957" r:id="rId3"/>
    <p:sldId id="956" r:id="rId4"/>
    <p:sldId id="958" r:id="rId5"/>
    <p:sldId id="960" r:id="rId6"/>
    <p:sldId id="959" r:id="rId7"/>
    <p:sldId id="965" r:id="rId8"/>
    <p:sldId id="961" r:id="rId9"/>
    <p:sldId id="962" r:id="rId10"/>
    <p:sldId id="963" r:id="rId11"/>
    <p:sldId id="964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200" dirty="0" smtClean="0"/>
              <a:t>Apocalipse </a:t>
            </a:r>
            <a:r>
              <a:rPr lang="pt-BR" sz="4200" dirty="0" smtClean="0"/>
              <a:t>20.5,6</a:t>
            </a:r>
            <a:endParaRPr lang="pt-BR" sz="4200" dirty="0" smtClean="0"/>
          </a:p>
          <a:p>
            <a:r>
              <a:rPr lang="pt-BR" sz="4200" dirty="0" smtClean="0"/>
              <a:t>⁵ Os restantes dos mortos não reviveram até que se completassem os mil anos. Esta é a primeira ressurreição.</a:t>
            </a:r>
          </a:p>
          <a:p>
            <a:r>
              <a:rPr lang="pt-BR" sz="4200" dirty="0" smtClean="0"/>
              <a:t>⁶ </a:t>
            </a:r>
            <a:r>
              <a:rPr lang="pt-BR" sz="4200" dirty="0" err="1" smtClean="0"/>
              <a:t>Bem-aventurado</a:t>
            </a:r>
            <a:r>
              <a:rPr lang="pt-BR" sz="4200" dirty="0" smtClean="0"/>
              <a:t> e santo é aquele que tem parte na primeira ressurreição. Sobre esses a segunda morte não tem poder; pelo contrário, serão sacerdotes de Deus e de Cristo e reinarão com ele os mil anos.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0026"/>
            <a:ext cx="87868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⁶ 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4800" b="1" dirty="0" smtClean="0">
                <a:solidFill>
                  <a:srgbClr val="FFFF00"/>
                </a:solidFill>
              </a:rPr>
              <a:t> e santo é aquele que tem parte na primeira ressurreição. Sobre esses a segunda morte não tem poder; pelo contrário, serão sacerdotes de Deus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0026"/>
            <a:ext cx="878684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⁶ 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4800" b="1" dirty="0" smtClean="0">
                <a:solidFill>
                  <a:srgbClr val="FFFF00"/>
                </a:solidFill>
              </a:rPr>
              <a:t> e santo é aquele que tem parte na primeira ressurreição. Sobre esses a segunda morte não tem poder; pelo contrário, serão sacerdotes de Deus e de Cristo e reinarão com ele os mil anos.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1439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⁵ Os restantes dos mortos não reviveram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1439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⁵ Os restantes dos mortos não reviveram até que se completassem os mil anos.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1439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⁵ Os restantes dos mortos não reviveram até que se completassem os mil anos. Esta é a primeira ressurreição.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0026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⁶ 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4800" b="1" dirty="0" smtClean="0">
                <a:solidFill>
                  <a:srgbClr val="FFFF00"/>
                </a:solidFill>
              </a:rPr>
              <a:t>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0026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⁶ 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4800" b="1" dirty="0" smtClean="0">
                <a:solidFill>
                  <a:srgbClr val="FFFF00"/>
                </a:solidFill>
              </a:rPr>
              <a:t> e santo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0026"/>
            <a:ext cx="878684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1 Coríntios 1.2</a:t>
            </a:r>
            <a:endParaRPr lang="pt-BR" sz="4800" dirty="0" smtClean="0"/>
          </a:p>
          <a:p>
            <a:r>
              <a:rPr lang="pt-BR" sz="4800" dirty="0" smtClean="0"/>
              <a:t>à </a:t>
            </a:r>
            <a:r>
              <a:rPr lang="pt-BR" sz="4800" dirty="0" smtClean="0"/>
              <a:t>igreja de Deus que está em Corinto, aos santificados em Cristo Jesus, chamados para ser santos, com todos os que em todos os lugares invocam o nome de nosso Senhor Jesus Cristo, Senhor deles e nosso.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0026"/>
            <a:ext cx="8786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⁶ 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4800" b="1" dirty="0" smtClean="0">
                <a:solidFill>
                  <a:srgbClr val="FFFF00"/>
                </a:solidFill>
              </a:rPr>
              <a:t> e santo é aquele que tem parte na primeira ressurreição.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0026"/>
            <a:ext cx="8786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20.5,6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⁶ 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4800" b="1" dirty="0" smtClean="0">
                <a:solidFill>
                  <a:srgbClr val="FFFF00"/>
                </a:solidFill>
              </a:rPr>
              <a:t> e santo é aquele que tem parte na primeira ressurreição. Sobre esses a segunda morte não tem poder;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47626</TotalTime>
  <Words>308</Words>
  <Application>Microsoft Office PowerPoint</Application>
  <PresentationFormat>Apresentação na tela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3380</cp:revision>
  <dcterms:created xsi:type="dcterms:W3CDTF">2012-01-16T14:03:42Z</dcterms:created>
  <dcterms:modified xsi:type="dcterms:W3CDTF">2024-03-08T12:25:11Z</dcterms:modified>
</cp:coreProperties>
</file>