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5"/>
  </p:notesMasterIdLst>
  <p:sldIdLst>
    <p:sldId id="978" r:id="rId2"/>
    <p:sldId id="973" r:id="rId3"/>
    <p:sldId id="974" r:id="rId4"/>
    <p:sldId id="975" r:id="rId5"/>
    <p:sldId id="976" r:id="rId6"/>
    <p:sldId id="977" r:id="rId7"/>
    <p:sldId id="981" r:id="rId8"/>
    <p:sldId id="982" r:id="rId9"/>
    <p:sldId id="983" r:id="rId10"/>
    <p:sldId id="956" r:id="rId11"/>
    <p:sldId id="979" r:id="rId12"/>
    <p:sldId id="980" r:id="rId13"/>
    <p:sldId id="984" r:id="rId1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25/03/2024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12</a:t>
            </a:fld>
            <a:endParaRPr lang="pt-B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13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357166"/>
            <a:ext cx="8786842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</a:t>
            </a:r>
            <a:r>
              <a:rPr lang="pt-BR" sz="4400" dirty="0" smtClean="0"/>
              <a:t>Apocalipse 21.12-14</a:t>
            </a:r>
          </a:p>
          <a:p>
            <a:r>
              <a:rPr lang="pt-BR" sz="4400" dirty="0" smtClean="0"/>
              <a:t>¹² E tinha um grande e alto muro com doze portas, e, nas portas, doze anjos, e nomes escritos sobre elas, que são os nomes das doze tribos de Israel.</a:t>
            </a:r>
          </a:p>
          <a:p>
            <a:r>
              <a:rPr lang="pt-BR" sz="4400" dirty="0" smtClean="0"/>
              <a:t>¹³ Da banda do levante, tinha três portas; da banda do norte, três portas; da banda do sul, três portas; da banda do poente, três portas.</a:t>
            </a:r>
          </a:p>
          <a:p>
            <a:endParaRPr lang="pt-BR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357166"/>
            <a:ext cx="828680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</a:t>
            </a:r>
            <a:r>
              <a:rPr lang="pt-BR" sz="4800" dirty="0" smtClean="0"/>
              <a:t>Apocalipse 21.12-14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¹³ Da banda do levante, tinha três portas; da banda do norte, três portas; da banda do sul, três portas; da banda do poente, três portas.</a:t>
            </a:r>
          </a:p>
          <a:p>
            <a:endParaRPr lang="pt-BR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642918"/>
            <a:ext cx="878684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 </a:t>
            </a:r>
            <a:r>
              <a:rPr lang="pt-BR" sz="4400" dirty="0" smtClean="0"/>
              <a:t>Apocalipse 21.12-14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¹⁴ E o muro da cidade tinha doze fundamentos ...</a:t>
            </a:r>
          </a:p>
          <a:p>
            <a:endParaRPr lang="pt-BR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642918"/>
            <a:ext cx="878684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 </a:t>
            </a:r>
            <a:r>
              <a:rPr lang="pt-BR" sz="4400" dirty="0" smtClean="0"/>
              <a:t>Apocalipse 21.12-14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¹⁴ E o muro da cidade tinha doze fundamentos e, neles, os nomes dos doze apóstolos do Cordeiro. </a:t>
            </a:r>
          </a:p>
          <a:p>
            <a:endParaRPr lang="pt-BR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158730"/>
            <a:ext cx="8786842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000" baseline="30000" dirty="0" smtClean="0"/>
              <a:t>                              Efésios 2:19-22</a:t>
            </a:r>
            <a:endParaRPr lang="pt-BR" sz="5000" dirty="0" smtClean="0"/>
          </a:p>
          <a:p>
            <a:r>
              <a:rPr lang="pt-BR" sz="5000" baseline="30000" dirty="0" smtClean="0"/>
              <a:t>¹⁹ Assim, vocês não são mais estrangeiros e peregrinos,  mas concidadãos dos santos e membros da família de Deus,</a:t>
            </a:r>
          </a:p>
          <a:p>
            <a:r>
              <a:rPr lang="pt-BR" sz="5000" baseline="30000" dirty="0" smtClean="0"/>
              <a:t>²⁰ edificados sobre o fundamento dos apóstolos  e profetas, sendo ele mesmo, Cristo Jesus, a pedra angular.</a:t>
            </a:r>
          </a:p>
          <a:p>
            <a:r>
              <a:rPr lang="pt-BR" sz="5000" baseline="30000" dirty="0" smtClean="0"/>
              <a:t>²¹ Nele, todo o edifício, bem-ajustado, cresce para ser um santuário dedicado ao Senhor.</a:t>
            </a:r>
          </a:p>
          <a:p>
            <a:r>
              <a:rPr lang="pt-BR" sz="5000" baseline="30000" dirty="0" smtClean="0"/>
              <a:t>²</a:t>
            </a:r>
            <a:r>
              <a:rPr lang="pt-BR" sz="5000" baseline="30000" dirty="0" err="1" smtClean="0"/>
              <a:t>²</a:t>
            </a:r>
            <a:r>
              <a:rPr lang="pt-BR" sz="5000" baseline="30000" dirty="0" smtClean="0"/>
              <a:t> Nele também vocês estão sendo edificados, junto com os outros, para serem morada de Deus no Espírito. </a:t>
            </a:r>
          </a:p>
          <a:p>
            <a:endParaRPr lang="pt-BR" sz="4400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642918"/>
            <a:ext cx="878684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 </a:t>
            </a:r>
            <a:r>
              <a:rPr lang="pt-BR" sz="4400" dirty="0" smtClean="0"/>
              <a:t>Apocalipse 21.12-14</a:t>
            </a:r>
          </a:p>
          <a:p>
            <a:r>
              <a:rPr lang="pt-BR" sz="4400" dirty="0" smtClean="0"/>
              <a:t>¹⁴ E o muro da cidade tinha doze fundamentos e, neles, os nomes dos doze apóstolos do Cordeiro. </a:t>
            </a:r>
          </a:p>
          <a:p>
            <a:endParaRPr lang="pt-BR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357166"/>
            <a:ext cx="87868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</a:t>
            </a:r>
            <a:r>
              <a:rPr lang="pt-BR" sz="4800" dirty="0" smtClean="0"/>
              <a:t>Apocalipse 21.12-14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 tinha um grande e alto muro com doze portas, ...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357166"/>
            <a:ext cx="87868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</a:t>
            </a:r>
            <a:r>
              <a:rPr lang="pt-BR" sz="4800" dirty="0" smtClean="0"/>
              <a:t>Apocalipse 21.12-14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 tinha um grande e alto muro com doze portas, e, nas portas, doze anjos, ...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357166"/>
            <a:ext cx="87868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</a:t>
            </a:r>
            <a:r>
              <a:rPr lang="pt-BR" sz="4800" dirty="0" smtClean="0"/>
              <a:t>Apocalipse 21.12-14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 tinha um grande e alto muro com doze portas, e, nas portas, doze anjos, e nomes escritos sobre elas, ...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357166"/>
            <a:ext cx="878684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</a:t>
            </a:r>
            <a:r>
              <a:rPr lang="pt-BR" sz="4800" dirty="0" smtClean="0"/>
              <a:t>Apocalipse 21.12-14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 tinha um grande e alto muro com doze portas, e, nas portas, doze anjos, e nomes escritos sobre elas, que são os nomes das doze tribos de Israel.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00042"/>
            <a:ext cx="878684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Ezequiel </a:t>
            </a:r>
            <a:r>
              <a:rPr lang="pt-BR" sz="4400" dirty="0" smtClean="0"/>
              <a:t>48.30-35</a:t>
            </a:r>
            <a:endParaRPr lang="pt-BR" sz="4400" dirty="0" smtClean="0"/>
          </a:p>
          <a:p>
            <a:r>
              <a:rPr lang="pt-BR" sz="4400" baseline="30000" dirty="0" smtClean="0"/>
              <a:t>30 </a:t>
            </a:r>
            <a:r>
              <a:rPr lang="pt-BR" sz="4400" dirty="0" smtClean="0"/>
              <a:t>— São estas as saídas da cidade: do lado norte, que mede dois mil duzentos e </a:t>
            </a:r>
            <a:r>
              <a:rPr lang="pt-BR" sz="4400" dirty="0" err="1" smtClean="0"/>
              <a:t>cinquenta</a:t>
            </a:r>
            <a:r>
              <a:rPr lang="pt-BR" sz="4400" dirty="0" smtClean="0"/>
              <a:t> metros,</a:t>
            </a:r>
          </a:p>
          <a:p>
            <a:r>
              <a:rPr lang="pt-BR" sz="4400" baseline="30000" dirty="0" smtClean="0"/>
              <a:t>31 </a:t>
            </a:r>
            <a:r>
              <a:rPr lang="pt-BR" sz="4400" dirty="0" smtClean="0"/>
              <a:t>três portões: o portão de </a:t>
            </a:r>
            <a:r>
              <a:rPr lang="pt-BR" sz="4400" dirty="0" err="1" smtClean="0"/>
              <a:t>Rúben</a:t>
            </a:r>
            <a:r>
              <a:rPr lang="pt-BR" sz="4400" dirty="0" smtClean="0"/>
              <a:t>, o de Judá e o de Levi, sendo que os portões da cidade terão os nomes das tribos de Israel;</a:t>
            </a:r>
            <a:endParaRPr lang="pt-BR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78684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Ezequiel </a:t>
            </a:r>
            <a:r>
              <a:rPr lang="pt-BR" sz="4400" dirty="0" smtClean="0"/>
              <a:t>48.30-35</a:t>
            </a:r>
            <a:endParaRPr lang="pt-BR" sz="4400" dirty="0" smtClean="0"/>
          </a:p>
          <a:p>
            <a:r>
              <a:rPr lang="pt-BR" sz="4400" baseline="30000" dirty="0" smtClean="0"/>
              <a:t>32 </a:t>
            </a:r>
            <a:r>
              <a:rPr lang="pt-BR" sz="4400" dirty="0" smtClean="0"/>
              <a:t>do lado leste, dois mil duzentos e </a:t>
            </a:r>
            <a:r>
              <a:rPr lang="pt-BR" sz="4400" dirty="0" err="1" smtClean="0"/>
              <a:t>cinquenta</a:t>
            </a:r>
            <a:r>
              <a:rPr lang="pt-BR" sz="4400" dirty="0" smtClean="0"/>
              <a:t> metros e três portões, a saber: o portão de José, o de Benjamim e o de </a:t>
            </a:r>
            <a:r>
              <a:rPr lang="pt-BR" sz="4400" dirty="0" err="1" smtClean="0"/>
              <a:t>Dã</a:t>
            </a:r>
            <a:r>
              <a:rPr lang="pt-BR" sz="4400" dirty="0" smtClean="0"/>
              <a:t>;</a:t>
            </a:r>
          </a:p>
          <a:p>
            <a:r>
              <a:rPr lang="pt-BR" sz="4400" baseline="30000" dirty="0" smtClean="0"/>
              <a:t>33 </a:t>
            </a:r>
            <a:r>
              <a:rPr lang="pt-BR" sz="4400" dirty="0" smtClean="0"/>
              <a:t>do lado sul, dois mil duzentos e </a:t>
            </a:r>
            <a:r>
              <a:rPr lang="pt-BR" sz="4400" dirty="0" err="1" smtClean="0"/>
              <a:t>cinquenta</a:t>
            </a:r>
            <a:r>
              <a:rPr lang="pt-BR" sz="4400" dirty="0" smtClean="0"/>
              <a:t> metros e três portões: o portão de Simeão, o de </a:t>
            </a:r>
            <a:r>
              <a:rPr lang="pt-BR" sz="4400" dirty="0" err="1" smtClean="0"/>
              <a:t>Issacar</a:t>
            </a:r>
            <a:r>
              <a:rPr lang="pt-BR" sz="4400" dirty="0" smtClean="0"/>
              <a:t> e o de </a:t>
            </a:r>
            <a:r>
              <a:rPr lang="pt-BR" sz="4400" dirty="0" err="1" smtClean="0"/>
              <a:t>Zebulom</a:t>
            </a:r>
            <a:r>
              <a:rPr lang="pt-BR" sz="4400" dirty="0" smtClean="0"/>
              <a:t>;</a:t>
            </a:r>
            <a:endParaRPr lang="pt-BR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214290"/>
            <a:ext cx="8786842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Ezequiel </a:t>
            </a:r>
            <a:r>
              <a:rPr lang="pt-BR" sz="4400" dirty="0" smtClean="0"/>
              <a:t>48.30-35</a:t>
            </a:r>
            <a:endParaRPr lang="pt-BR" sz="4400" dirty="0" smtClean="0"/>
          </a:p>
          <a:p>
            <a:r>
              <a:rPr lang="pt-BR" sz="4400" baseline="30000" dirty="0" smtClean="0"/>
              <a:t>34 </a:t>
            </a:r>
            <a:r>
              <a:rPr lang="pt-BR" sz="4400" dirty="0" smtClean="0"/>
              <a:t>do lado oeste, dois mil duzentos e </a:t>
            </a:r>
            <a:r>
              <a:rPr lang="pt-BR" sz="4400" dirty="0" err="1" smtClean="0"/>
              <a:t>cinquenta</a:t>
            </a:r>
            <a:r>
              <a:rPr lang="pt-BR" sz="4400" dirty="0" smtClean="0"/>
              <a:t> metros e os seus três portões: o portão de </a:t>
            </a:r>
            <a:r>
              <a:rPr lang="pt-BR" sz="4400" dirty="0" err="1" smtClean="0"/>
              <a:t>Gade</a:t>
            </a:r>
            <a:r>
              <a:rPr lang="pt-BR" sz="4400" dirty="0" smtClean="0"/>
              <a:t>, o de </a:t>
            </a:r>
            <a:r>
              <a:rPr lang="pt-BR" sz="4400" dirty="0" err="1" smtClean="0"/>
              <a:t>Aser</a:t>
            </a:r>
            <a:r>
              <a:rPr lang="pt-BR" sz="4400" dirty="0" smtClean="0"/>
              <a:t> e o de </a:t>
            </a:r>
            <a:r>
              <a:rPr lang="pt-BR" sz="4400" dirty="0" err="1" smtClean="0"/>
              <a:t>Naftali</a:t>
            </a:r>
            <a:r>
              <a:rPr lang="pt-BR" sz="4400" dirty="0" smtClean="0"/>
              <a:t>.</a:t>
            </a:r>
          </a:p>
          <a:p>
            <a:r>
              <a:rPr lang="pt-BR" sz="4400" baseline="30000" dirty="0" smtClean="0"/>
              <a:t>35 </a:t>
            </a:r>
            <a:r>
              <a:rPr lang="pt-BR" sz="4400" dirty="0" smtClean="0"/>
              <a:t>O contorno será de nove quilômetros. E o nome da cidade desde aquele dia será: "O Senhor Está Ali".</a:t>
            </a:r>
          </a:p>
          <a:p>
            <a:endParaRPr lang="pt-BR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48795</TotalTime>
  <Words>391</Words>
  <Application>Microsoft Office PowerPoint</Application>
  <PresentationFormat>Apresentação na tela (4:3)</PresentationFormat>
  <Paragraphs>46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3456</cp:revision>
  <dcterms:created xsi:type="dcterms:W3CDTF">2012-01-16T14:03:42Z</dcterms:created>
  <dcterms:modified xsi:type="dcterms:W3CDTF">2024-03-25T16:57:25Z</dcterms:modified>
</cp:coreProperties>
</file>