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6"/>
  </p:notesMasterIdLst>
  <p:sldIdLst>
    <p:sldId id="853" r:id="rId2"/>
    <p:sldId id="854" r:id="rId3"/>
    <p:sldId id="857" r:id="rId4"/>
    <p:sldId id="858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0000"/>
    <a:srgbClr val="F76E31"/>
    <a:srgbClr val="F68B16"/>
    <a:srgbClr val="000000"/>
    <a:srgbClr val="A10B4B"/>
    <a:srgbClr val="720202"/>
    <a:srgbClr val="F8A6BF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14/03/2022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42493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3.17</a:t>
            </a:r>
          </a:p>
          <a:p>
            <a:r>
              <a:rPr lang="pt-BR" sz="4800" dirty="0" smtClean="0"/>
              <a:t>Você diz: ‘Sou rico, estou bem de vida e não preciso de nada.’ Mas você não sabe que é infeliz, sim, miserável, pobre, cego e nu.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08720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3.17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Você diz: ‘Sou rico, estou bem de vida e não preciso de nada.’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332656"/>
            <a:ext cx="8424936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1 Timóteo 6.6-8</a:t>
            </a:r>
          </a:p>
          <a:p>
            <a:r>
              <a:rPr lang="pt-BR" sz="4800" dirty="0" smtClean="0"/>
              <a:t>De fato, grande fonte de lucro é a piedade com o contentamento.</a:t>
            </a:r>
            <a:br>
              <a:rPr lang="pt-BR" sz="4800" dirty="0" smtClean="0"/>
            </a:br>
            <a:r>
              <a:rPr lang="pt-BR" sz="4800" dirty="0" smtClean="0"/>
              <a:t>Porque nada trouxemos para o mundo, nem coisa alguma podemos levar dele.</a:t>
            </a:r>
            <a:br>
              <a:rPr lang="pt-BR" sz="4800" dirty="0" smtClean="0"/>
            </a:br>
            <a:r>
              <a:rPr lang="pt-BR" sz="4800" dirty="0" smtClean="0"/>
              <a:t>Tendo sustento e com que nos vestir, estejamos contentes.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42493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3.17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Você diz: ‘Sou rico, estou bem de vida e não preciso de nada.’ Mas você não sabe que é infeliz, sim, miserável, pobre, cego e nu.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22345</TotalTime>
  <Words>110</Words>
  <Application>Microsoft Office PowerPoint</Application>
  <PresentationFormat>Apresentação na tela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Técnica</vt:lpstr>
      <vt:lpstr>Slide 1</vt:lpstr>
      <vt:lpstr>Slide 2</vt:lpstr>
      <vt:lpstr>Slide 3</vt:lpstr>
      <vt:lpstr>Slide 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1830</cp:revision>
  <dcterms:created xsi:type="dcterms:W3CDTF">2012-01-16T14:03:42Z</dcterms:created>
  <dcterms:modified xsi:type="dcterms:W3CDTF">2022-03-14T23:15:15Z</dcterms:modified>
</cp:coreProperties>
</file>