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852" r:id="rId2"/>
    <p:sldId id="857" r:id="rId3"/>
    <p:sldId id="860" r:id="rId4"/>
    <p:sldId id="861" r:id="rId5"/>
    <p:sldId id="862" r:id="rId6"/>
    <p:sldId id="863" r:id="rId7"/>
    <p:sldId id="864" r:id="rId8"/>
    <p:sldId id="865" r:id="rId9"/>
    <p:sldId id="868" r:id="rId10"/>
    <p:sldId id="869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6E31"/>
    <a:srgbClr val="F68B16"/>
    <a:srgbClr val="008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31/01/2022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3.5,6</a:t>
            </a:r>
          </a:p>
          <a:p>
            <a:r>
              <a:rPr lang="pt-BR" sz="4800" dirty="0" smtClean="0"/>
              <a:t>O vencedor será assim vestido de vestiduras brancas, e de modo nenhum apagarei o seu nome do Livro da Vida; pelo contrário, confessarei o seu nome diante de meu Pai e diante dos seus anjos.</a:t>
            </a:r>
            <a:br>
              <a:rPr lang="pt-BR" sz="4800" dirty="0" smtClean="0"/>
            </a:br>
            <a:r>
              <a:rPr lang="pt-BR" sz="4800" dirty="0" smtClean="0"/>
              <a:t>Quem tem ouvidos, ouça o que o Espírito diz às igrejas.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052736"/>
            <a:ext cx="8568952" cy="1554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Mateus 12.8</a:t>
            </a:r>
          </a:p>
          <a:p>
            <a:r>
              <a:rPr lang="pt-BR" sz="4400" dirty="0" smtClean="0"/>
              <a:t>Digo-vos ainda: todo aquele que me confessar diante dos homens, também o Filho do Homem o confessará diante dos anjos de Deus;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56895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5.4</a:t>
            </a:r>
          </a:p>
          <a:p>
            <a:r>
              <a:rPr lang="pt-BR" sz="4800" dirty="0" smtClean="0"/>
              <a:t>Pois, na verdade, os que estamos neste </a:t>
            </a:r>
            <a:r>
              <a:rPr lang="pt-BR" sz="4800" dirty="0" err="1" smtClean="0"/>
              <a:t>tabernáculo</a:t>
            </a:r>
            <a:r>
              <a:rPr lang="pt-BR" sz="4800" dirty="0" smtClean="0"/>
              <a:t> gememos angustiados, não por querermos ser despidos, mas revestidos, para que o mortal seja absorvido pela vida.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568952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Êxodo 32.32,33</a:t>
            </a:r>
          </a:p>
          <a:p>
            <a:r>
              <a:rPr lang="pt-BR" sz="4800" dirty="0" smtClean="0"/>
              <a:t>Agora, pois, perdoa-lhe o pecado; ou, se não, risca-me, peço-te, do livro que escreveste.</a:t>
            </a:r>
            <a:br>
              <a:rPr lang="pt-BR" sz="4800" dirty="0" smtClean="0"/>
            </a:br>
            <a:r>
              <a:rPr lang="pt-BR" sz="4800" dirty="0" smtClean="0"/>
              <a:t>Então, disse o Senhor a Moisés: Riscarei do meu livro todo aquele que pecar contra mim.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702742"/>
            <a:ext cx="8568952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Salmos 69.28</a:t>
            </a:r>
          </a:p>
          <a:p>
            <a:r>
              <a:rPr lang="pt-BR" sz="4800" dirty="0" smtClean="0"/>
              <a:t>Sejam riscados do Livro dos Vivos e não tenham registro com os justos.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141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Daniel 12.1</a:t>
            </a:r>
          </a:p>
          <a:p>
            <a:r>
              <a:rPr lang="pt-BR" sz="4400" dirty="0" smtClean="0"/>
              <a:t>Nesse tempo, se levantará Miguel, o grande príncipe, o defensor dos filhos do teu povo, e haverá tempo de angústia, qual nunca houve, desde que houve nação até àquele tempo; mas, naquele tempo, será salvo o teu povo, todo aquele que for achado inscrito no livro.</a:t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340768"/>
            <a:ext cx="8568952" cy="1283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Lucas 10.20</a:t>
            </a:r>
          </a:p>
          <a:p>
            <a:r>
              <a:rPr lang="pt-BR" sz="4400" dirty="0" smtClean="0"/>
              <a:t>Não obstante, alegrai-vos, não porque os espíritos se vos submetem, e sim porque o vosso nome está arrolado nos céus.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64704"/>
            <a:ext cx="8568952" cy="1554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err="1" smtClean="0"/>
              <a:t>Filipenses</a:t>
            </a:r>
            <a:r>
              <a:rPr lang="pt-BR" sz="4400" dirty="0" smtClean="0"/>
              <a:t> 4.3</a:t>
            </a:r>
          </a:p>
          <a:p>
            <a:r>
              <a:rPr lang="pt-BR" sz="4400" dirty="0" smtClean="0"/>
              <a:t>A ti, fiel companheiro de jugo, também peço que as auxilies, pois juntas se esforçaram comigo no evangelho, também com Clemente e com os demais cooperadores meus, cujos nomes se encontram no Livro da Vida.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556792"/>
            <a:ext cx="8568952" cy="141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Hebreus 12.23</a:t>
            </a:r>
          </a:p>
          <a:p>
            <a:r>
              <a:rPr lang="pt-BR" sz="4400" dirty="0" smtClean="0"/>
              <a:t>e igreja dos primogênitos arrolados nos céus, e a Deus, o Juiz de todos, e aos espíritos dos justos aperfeiçoados,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052736"/>
            <a:ext cx="8568952" cy="1554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Mateus 10.32</a:t>
            </a:r>
          </a:p>
          <a:p>
            <a:r>
              <a:rPr lang="pt-BR" sz="4400" dirty="0" smtClean="0"/>
              <a:t>Portanto, todo aquele que me confessar diante dos homens, também eu o confessarei diante de meu Pai, que está nos céus;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21098</TotalTime>
  <Words>323</Words>
  <Application>Microsoft Office PowerPoint</Application>
  <PresentationFormat>Apresentação na tela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1710</cp:revision>
  <dcterms:created xsi:type="dcterms:W3CDTF">2012-01-16T14:03:42Z</dcterms:created>
  <dcterms:modified xsi:type="dcterms:W3CDTF">2022-01-31T17:51:11Z</dcterms:modified>
</cp:coreProperties>
</file>