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8"/>
  </p:notesMasterIdLst>
  <p:sldIdLst>
    <p:sldId id="855" r:id="rId2"/>
    <p:sldId id="866" r:id="rId3"/>
    <p:sldId id="867" r:id="rId4"/>
    <p:sldId id="856" r:id="rId5"/>
    <p:sldId id="859" r:id="rId6"/>
    <p:sldId id="858" r:id="rId7"/>
    <p:sldId id="864" r:id="rId8"/>
    <p:sldId id="865" r:id="rId9"/>
    <p:sldId id="872" r:id="rId10"/>
    <p:sldId id="868" r:id="rId11"/>
    <p:sldId id="870" r:id="rId12"/>
    <p:sldId id="869" r:id="rId13"/>
    <p:sldId id="871" r:id="rId14"/>
    <p:sldId id="873" r:id="rId15"/>
    <p:sldId id="875" r:id="rId16"/>
    <p:sldId id="876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</a:t>
            </a:r>
            <a:r>
              <a:rPr lang="pt-BR" sz="4500" dirty="0" smtClean="0"/>
              <a:t>5.11-14</a:t>
            </a:r>
            <a:endParaRPr lang="pt-BR" sz="4500" dirty="0" smtClean="0"/>
          </a:p>
          <a:p>
            <a:r>
              <a:rPr lang="pt-BR" sz="4500" dirty="0" smtClean="0"/>
              <a:t>Vi e ouvi uma voz de muitos anjos ao redor do trono, dos seres viventes e dos anciãos, cujo número era de milhões de milhões e milhares de milhares, proclamando com voz forte: "Digno é o Cordeiro que foi morto de receber o poder, a riqueza, a sabedoria, a força, a honra, a glória e o louvor."</a:t>
            </a:r>
            <a:br>
              <a:rPr lang="pt-BR" sz="45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7693"/>
            <a:ext cx="88204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5.13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Então ouvi que toda criatura que há no céu e sobre a terra, debaixo da terra e sobre o mar, e tudo o que neles há, estava dizendo: "Àquele que está sentado no trono e ao Cordeiro sejam o louvor, a honra, a glória e o domínio para todo o sempre</a:t>
            </a:r>
            <a:r>
              <a:rPr lang="pt-BR" sz="4800" dirty="0" smtClean="0">
                <a:solidFill>
                  <a:srgbClr val="FFFF00"/>
                </a:solidFill>
              </a:rPr>
              <a:t>.”</a:t>
            </a: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7693"/>
            <a:ext cx="882047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1.3</a:t>
            </a:r>
            <a:endParaRPr lang="pt-BR" sz="4800" dirty="0" smtClean="0"/>
          </a:p>
          <a:p>
            <a:r>
              <a:rPr lang="pt-BR" sz="4800" dirty="0" smtClean="0"/>
              <a:t>O Filho, que é o resplendor da glória de Deus e a expressão exata do seu Ser, sustentando todas as coisas pela sua palavra poderosa, depois de ter feito a purificação dos pecados, assentou-se à direita da Majestade, nas alturas,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 5.14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E os quatro seres viventes respondiam: "Amém!" Também os anciãos se prostraram e adoraram.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280920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4.10</a:t>
            </a:r>
            <a:endParaRPr lang="pt-BR" sz="4800" dirty="0" smtClean="0"/>
          </a:p>
          <a:p>
            <a:r>
              <a:rPr lang="pt-BR" sz="4800" dirty="0" smtClean="0"/>
              <a:t>os vinte e quatro anciãos se prostravam diante daquele que está sentado no trono, adoravam o que vive para todo o sempre e depositavam as suas coroas diante do trono, proclamando: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920880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4.11</a:t>
            </a:r>
          </a:p>
          <a:p>
            <a:r>
              <a:rPr lang="pt-BR" sz="4800" dirty="0" smtClean="0"/>
              <a:t>"Tu és digno, Senhor e Deus nosso, de receber a glória, a honra e o poder, porque criaste todas as coisas e por tua vontade elas vieram a existir e foram criadas."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109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Gênesis 1.26 P.A</a:t>
            </a:r>
            <a:endParaRPr lang="pt-BR" sz="4800" dirty="0" smtClean="0"/>
          </a:p>
          <a:p>
            <a:r>
              <a:rPr lang="pt-BR" sz="4800" dirty="0" smtClean="0"/>
              <a:t>E Deus disse: — </a:t>
            </a:r>
            <a:r>
              <a:rPr lang="pt-BR" sz="4800" b="1" dirty="0" smtClean="0">
                <a:solidFill>
                  <a:srgbClr val="FFFF00"/>
                </a:solidFill>
              </a:rPr>
              <a:t>Façamos</a:t>
            </a:r>
            <a:r>
              <a:rPr lang="pt-BR" sz="4800" dirty="0" smtClean="0"/>
              <a:t> o ser humano à nossa imagem, conforme a nossa </a:t>
            </a:r>
            <a:r>
              <a:rPr lang="pt-BR" sz="4800" dirty="0" smtClean="0"/>
              <a:t>semelhança.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1246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Gênesis 1.2</a:t>
            </a:r>
          </a:p>
          <a:p>
            <a:r>
              <a:rPr lang="pt-BR" sz="4800" dirty="0" smtClean="0"/>
              <a:t>A terra era sem forma e vazia; havia trevas sobre a face do abismo, e o </a:t>
            </a:r>
            <a:r>
              <a:rPr lang="pt-BR" sz="4800" b="1" dirty="0" smtClean="0">
                <a:solidFill>
                  <a:srgbClr val="FFFF00"/>
                </a:solidFill>
              </a:rPr>
              <a:t>Espírito de Deus</a:t>
            </a:r>
            <a:r>
              <a:rPr lang="pt-BR" sz="4800" dirty="0" smtClean="0"/>
              <a:t> se movia sobre as águas.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548680"/>
            <a:ext cx="8892480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Então </a:t>
            </a:r>
            <a:r>
              <a:rPr lang="pt-BR" sz="4800" dirty="0" smtClean="0"/>
              <a:t>ouvi que toda criatura que há no céu e sobre a terra, debaixo da terra e sobre o mar, e tudo o que neles há, estava dizendo: "Àquele que está sentado no trono e ao Cordeiro sejam o louvor, a honra, a glória e o domínio para todo o sempre</a:t>
            </a:r>
            <a:r>
              <a:rPr lang="pt-BR" sz="4800" dirty="0" smtClean="0"/>
              <a:t>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500" dirty="0" smtClean="0"/>
              <a:t/>
            </a:r>
            <a:br>
              <a:rPr lang="pt-BR" sz="45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892480" cy="718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 os quatro seres viventes respondiam: "Amém!" Também os anciãos se prostraram e adoraram.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500" dirty="0" smtClean="0"/>
              <a:t/>
            </a:r>
            <a:br>
              <a:rPr lang="pt-BR" sz="45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813690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5.11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Vi e ouvi uma voz de muitos anjos ao redor do trono, dos seres viventes e dos anciãos, cujo número era de milhões de milhões e milhares de milhares, 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136904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Hebreus 12.22</a:t>
            </a:r>
          </a:p>
          <a:p>
            <a:r>
              <a:rPr lang="pt-BR" sz="4800" dirty="0" smtClean="0"/>
              <a:t>Pelo contrário, vocês chegaram ao monte Sião e à cidade do Deus vivo, a Jerusalém celestial, e a milhares de anjos. Vocês chegaram à assembleia festiva,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92088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5.12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proclamando com voz forte: "Digno é o Cordeiro que foi morto de receber o poder, a riqueza, a sabedoria, a força, a honra, a glória e o louvor."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920880" cy="109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4.9</a:t>
            </a:r>
          </a:p>
          <a:p>
            <a:r>
              <a:rPr lang="pt-BR" sz="4800" dirty="0" smtClean="0"/>
              <a:t>Sempre que esses seres viventes davam glória, honra e ações de graças ao que está sentado no trono, ao que vive para todo o sempre,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920880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4.11</a:t>
            </a:r>
          </a:p>
          <a:p>
            <a:r>
              <a:rPr lang="pt-BR" sz="4800" dirty="0" smtClean="0"/>
              <a:t>"Tu és digno, Senhor e Deus nosso, de receber a glória, a honra e o poder, porque criaste todas as coisas e por tua vontade elas vieram a existir e foram criadas."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96944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1.1-3</a:t>
            </a:r>
            <a:endParaRPr lang="pt-BR" sz="4800" dirty="0" smtClean="0"/>
          </a:p>
          <a:p>
            <a:r>
              <a:rPr lang="pt-BR" sz="4800" dirty="0" smtClean="0"/>
              <a:t>No princípio era o Verbo, e o Verbo estava com Deus, e o Verbo era Deus</a:t>
            </a:r>
            <a:r>
              <a:rPr lang="pt-BR" sz="4800" dirty="0" smtClean="0"/>
              <a:t>. Ele </a:t>
            </a:r>
            <a:r>
              <a:rPr lang="pt-BR" sz="4800" dirty="0" smtClean="0"/>
              <a:t>estava no princípio com Deus</a:t>
            </a:r>
            <a:r>
              <a:rPr lang="pt-BR" sz="4800" dirty="0" smtClean="0"/>
              <a:t>. Todas </a:t>
            </a:r>
            <a:r>
              <a:rPr lang="pt-BR" sz="4800" dirty="0" smtClean="0"/>
              <a:t>as coisas foram feitas por ele, e, sem ele, nada do que foi feito se fez.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27854</TotalTime>
  <Words>626</Words>
  <Application>Microsoft Office PowerPoint</Application>
  <PresentationFormat>Apresentação na tela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2114</cp:revision>
  <dcterms:created xsi:type="dcterms:W3CDTF">2012-01-16T14:03:42Z</dcterms:created>
  <dcterms:modified xsi:type="dcterms:W3CDTF">2022-04-26T19:24:14Z</dcterms:modified>
</cp:coreProperties>
</file>