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8"/>
  </p:notesMasterIdLst>
  <p:sldIdLst>
    <p:sldId id="855" r:id="rId2"/>
    <p:sldId id="856" r:id="rId3"/>
    <p:sldId id="858" r:id="rId4"/>
    <p:sldId id="859" r:id="rId5"/>
    <p:sldId id="861" r:id="rId6"/>
    <p:sldId id="862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CC0000"/>
    <a:srgbClr val="F76E31"/>
    <a:srgbClr val="F68B16"/>
    <a:srgbClr val="000000"/>
    <a:srgbClr val="A10B4B"/>
    <a:srgbClr val="720202"/>
    <a:srgbClr val="F8A6BF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195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20/04/2022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48471"/>
            <a:ext cx="889248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5.7.8</a:t>
            </a:r>
          </a:p>
          <a:p>
            <a:r>
              <a:rPr lang="pt-BR" sz="4400" dirty="0" smtClean="0"/>
              <a:t>O Cordeiro foi e pegou o livro da mão direita daquele que estava sentado no trono. E, quando ele pegou o livro, os quatro seres viventes e os vinte e quatro anciãos se prostraram diante do Cordeiro, tendo cada um deles uma harpa e taças de ouro cheias de incenso, que são as orações dos santos,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980728"/>
            <a:ext cx="8892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5.7.8</a:t>
            </a:r>
          </a:p>
          <a:p>
            <a:r>
              <a:rPr lang="pt-BR" sz="5400" dirty="0" smtClean="0">
                <a:solidFill>
                  <a:srgbClr val="FFFF00"/>
                </a:solidFill>
              </a:rPr>
              <a:t>O Cordeiro foi e pegou o livro da mão direita daquele que estava sentado no trono. </a:t>
            </a:r>
            <a:endParaRPr lang="pt-BR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476672"/>
            <a:ext cx="88924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5.7.8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O Cordeiro foi e pegou o livro da mão direita daquele que estava sentado no trono. E, quando ele pegou o livro, os quatro seres viventes e os vinte e quatro anciãos se prostraram diante do Cordeiro, ...</a:t>
            </a:r>
            <a:endParaRPr lang="pt-BR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404664"/>
            <a:ext cx="88924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5.7.8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O Cordeiro foi e pegou o livro da mão direita daquele que estava sentado no trono. E, quando ele pegou o livro, os quatro seres viventes e os vinte e quatro anciãos se prostraram diante do Cordeiro, tendo cada um deles uma harpa ...</a:t>
            </a:r>
            <a:endParaRPr lang="pt-BR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48471"/>
            <a:ext cx="889248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Salmos 33.1-3</a:t>
            </a:r>
          </a:p>
          <a:p>
            <a:r>
              <a:rPr lang="pt-BR" sz="4800" dirty="0" smtClean="0"/>
              <a:t>Exultem no Senhor , ó justos! Aos que são retos fica bem louvá-lo.</a:t>
            </a:r>
            <a:br>
              <a:rPr lang="pt-BR" sz="4800" dirty="0" smtClean="0"/>
            </a:br>
            <a:r>
              <a:rPr lang="pt-BR" sz="4800" dirty="0" smtClean="0"/>
              <a:t>Louvem o Senhor com harpa, louvem-no com cânticos na lira de dez cordas. Cantem-lhe um cântico novo, toquem com arte e com júbilo.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0"/>
            <a:ext cx="889248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5.7.8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O Cordeiro foi e pegou o livro da mão direita daquele que estava sentado no trono. E, quando ele pegou o livro, os quatro seres viventes e os vinte e quatro anciãos se prostraram diante do Cordeiro, tendo cada um deles uma harpa e taças de ouro cheias de incenso, que são as orações dos santos,</a:t>
            </a:r>
            <a:endParaRPr lang="pt-BR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27238</TotalTime>
  <Words>258</Words>
  <Application>Microsoft Office PowerPoint</Application>
  <PresentationFormat>Apresentação na tela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Técnica</vt:lpstr>
      <vt:lpstr>Slide 1</vt:lpstr>
      <vt:lpstr>Slide 2</vt:lpstr>
      <vt:lpstr>Slide 3</vt:lpstr>
      <vt:lpstr>Slide 4</vt:lpstr>
      <vt:lpstr>Slide 5</vt:lpstr>
      <vt:lpstr>Slide 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2076</cp:revision>
  <dcterms:created xsi:type="dcterms:W3CDTF">2012-01-16T14:03:42Z</dcterms:created>
  <dcterms:modified xsi:type="dcterms:W3CDTF">2022-04-20T23:45:01Z</dcterms:modified>
</cp:coreProperties>
</file>