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6"/>
  </p:notesMasterIdLst>
  <p:sldIdLst>
    <p:sldId id="855" r:id="rId2"/>
    <p:sldId id="856" r:id="rId3"/>
    <p:sldId id="859" r:id="rId4"/>
    <p:sldId id="868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68B16"/>
    <a:srgbClr val="F76E31"/>
    <a:srgbClr val="FF0000"/>
    <a:srgbClr val="008000"/>
    <a:srgbClr val="CC0000"/>
    <a:srgbClr val="00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0645" autoAdjust="0"/>
  </p:normalViewPr>
  <p:slideViewPr>
    <p:cSldViewPr>
      <p:cViewPr>
        <p:scale>
          <a:sx n="50" d="100"/>
          <a:sy n="50" d="100"/>
        </p:scale>
        <p:origin x="-19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10/05/2022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820472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6.5</a:t>
            </a:r>
          </a:p>
          <a:p>
            <a:r>
              <a:rPr lang="pt-BR" sz="4800" dirty="0" smtClean="0"/>
              <a:t>Quando o Cordeiro quebrou o terceiro selo, ouvi o terceiro ser vivente dizendo: — Venha! Então olhei, e eis um cavalo preto e o seu cavaleiro com uma balança na mão.</a:t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052736"/>
            <a:ext cx="882047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6.5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Quando o Cordeiro quebrou o terceiro selo, ouvi o terceiro ser vivente dizendo: — Venha! </a:t>
            </a: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820472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6.5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Quando o Cordeiro quebrou o terceiro selo, ouvi o terceiro ser vivente dizendo: — Venha! Então olhei, e eis um cavalo preto e o seu cavaleiro com uma balança na mão.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820472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Mateus 24.7</a:t>
            </a:r>
          </a:p>
          <a:p>
            <a:r>
              <a:rPr lang="pt-BR" sz="4800" dirty="0" smtClean="0"/>
              <a:t>Porque nação se levantará contra nação, e reino, contra reino. Haverá fomes e terremotos em vários lugares.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29080</TotalTime>
  <Words>119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Técnica</vt:lpstr>
      <vt:lpstr>Slide 1</vt:lpstr>
      <vt:lpstr>Slide 2</vt:lpstr>
      <vt:lpstr>Slide 3</vt:lpstr>
      <vt:lpstr>Slide 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2211</cp:revision>
  <dcterms:created xsi:type="dcterms:W3CDTF">2012-01-16T14:03:42Z</dcterms:created>
  <dcterms:modified xsi:type="dcterms:W3CDTF">2022-05-10T20:22:31Z</dcterms:modified>
</cp:coreProperties>
</file>