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00" r:id="rId2"/>
    <p:sldId id="902" r:id="rId3"/>
    <p:sldId id="901" r:id="rId4"/>
    <p:sldId id="907" r:id="rId5"/>
    <p:sldId id="903" r:id="rId6"/>
    <p:sldId id="90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2299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9.4,5</a:t>
            </a:r>
          </a:p>
          <a:p>
            <a:r>
              <a:rPr lang="pt-BR" dirty="0" smtClean="0"/>
              <a:t>E lhes foi dito que não causassem dano à erva da terra, nem a qualquer coisa verde, nem a árvore alguma, e tão somente às pessoas que não têm o selo de Deus na testa.</a:t>
            </a:r>
            <a:br>
              <a:rPr lang="pt-BR" dirty="0" smtClean="0"/>
            </a:br>
            <a:r>
              <a:rPr lang="pt-BR" dirty="0" smtClean="0"/>
              <a:t>Também não lhes foi permitido que os matassem, mas que os atormentassem durante cinco meses. E o seu tormento era como tormento de escorpião quando fere alguém.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9.4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lhes foi dito que não causassem dano à erva da terra, nem a qualquer coisa verde, nem a árvore alguma, ...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501122" cy="1049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9.2,3</a:t>
            </a:r>
          </a:p>
          <a:p>
            <a:r>
              <a:rPr lang="pt-BR" sz="4400" dirty="0" smtClean="0"/>
              <a:t>Ela abriu o poço do abismo, e dele saiu fumaça como a fumaça de uma grande fornalha. E o sol e o ar se escureceram com a fumaça saída do poço. Também da fumaça saíram gafanhotos para a terra; e lhes foi dado poder como o poder que têm os escorpiões da terra.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50112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9.4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lhes foi dito que não causassem dano à erva da terra, nem a qualquer coisa verde, nem a árvore alguma, e tão somente às pessoas que não têm o selo de Deus na testa.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000108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Também não lhes foi permitido que os matassem, mas que os atormentassem durante cinco meses. 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50112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9.5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Também não lhes foi permitido que os matassem, mas que os atormentassem durante cinco meses. E o seu tormento era como tormento de escorpião quando fere alguém.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36038</TotalTime>
  <Words>220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2542</cp:revision>
  <dcterms:created xsi:type="dcterms:W3CDTF">2012-01-16T14:03:42Z</dcterms:created>
  <dcterms:modified xsi:type="dcterms:W3CDTF">2022-09-05T20:58:50Z</dcterms:modified>
</cp:coreProperties>
</file>