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16" r:id="rId1"/>
  </p:sldMasterIdLst>
  <p:notesMasterIdLst>
    <p:notesMasterId r:id="rId8"/>
  </p:notesMasterIdLst>
  <p:sldIdLst>
    <p:sldId id="896" r:id="rId2"/>
    <p:sldId id="886" r:id="rId3"/>
    <p:sldId id="887" r:id="rId4"/>
    <p:sldId id="890" r:id="rId5"/>
    <p:sldId id="893" r:id="rId6"/>
    <p:sldId id="894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CC00"/>
    <a:srgbClr val="F68B16"/>
    <a:srgbClr val="A10B4B"/>
    <a:srgbClr val="FF0000"/>
    <a:srgbClr val="CC0000"/>
    <a:srgbClr val="F76E31"/>
    <a:srgbClr val="000000"/>
    <a:srgbClr val="720202"/>
    <a:srgbClr val="F8A6B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80645" autoAdjust="0"/>
  </p:normalViewPr>
  <p:slideViewPr>
    <p:cSldViewPr>
      <p:cViewPr>
        <p:scale>
          <a:sx n="50" d="100"/>
          <a:sy n="50" d="100"/>
        </p:scale>
        <p:origin x="-1950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Pasta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view3D>
      <c:rotX val="30"/>
      <c:perspective val="30"/>
    </c:view3D>
    <c:plotArea>
      <c:layout/>
      <c:pie3DChart>
        <c:varyColors val="1"/>
        <c:ser>
          <c:idx val="0"/>
          <c:order val="0"/>
          <c:cat>
            <c:numRef>
              <c:f>Plan1!$B$17:$B$18</c:f>
              <c:numCache>
                <c:formatCode>General</c:formatCode>
                <c:ptCount val="2"/>
              </c:numCache>
            </c:numRef>
          </c:cat>
          <c:val>
            <c:numRef>
              <c:f>Plan1!$C$17:$C$18</c:f>
              <c:numCache>
                <c:formatCode>General</c:formatCode>
                <c:ptCount val="2"/>
              </c:numCache>
            </c:numRef>
          </c:val>
        </c:ser>
      </c:pie3DChart>
    </c:plotArea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0.16537</cdr:x>
      <cdr:y>0.2205</cdr:y>
    </cdr:to>
    <cdr:sp macro="" textlink="">
      <cdr:nvSpPr>
        <cdr:cNvPr id="2" name="Elipse 1"/>
        <cdr:cNvSpPr/>
      </cdr:nvSpPr>
      <cdr:spPr>
        <a:xfrm xmlns:a="http://schemas.openxmlformats.org/drawingml/2006/main">
          <a:off x="0" y="0"/>
          <a:ext cx="1512168" cy="1512168"/>
        </a:xfrm>
        <a:prstGeom xmlns:a="http://schemas.openxmlformats.org/drawingml/2006/main" prst="ellipse">
          <a:avLst/>
        </a:prstGeom>
        <a:solidFill xmlns:a="http://schemas.openxmlformats.org/drawingml/2006/main">
          <a:srgbClr val="0080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pt-BR"/>
          </a:defPPr>
          <a:lvl1pPr algn="l" rtl="0" fontAlgn="base">
            <a:spcBef>
              <a:spcPct val="0"/>
            </a:spcBef>
            <a:spcAft>
              <a:spcPct val="0"/>
            </a:spcAft>
            <a:defRPr sz="4000" kern="1200">
              <a:solidFill>
                <a:sysClr val="window" lastClr="FFFFFF"/>
              </a:solidFill>
              <a:latin typeface="Calibri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4000" kern="1200">
              <a:solidFill>
                <a:sysClr val="window" lastClr="FFFFFF"/>
              </a:solidFill>
              <a:latin typeface="Calibri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4000" kern="1200">
              <a:solidFill>
                <a:sysClr val="window" lastClr="FFFFFF"/>
              </a:solidFill>
              <a:latin typeface="Calibri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4000" kern="1200">
              <a:solidFill>
                <a:sysClr val="window" lastClr="FFFFFF"/>
              </a:solidFill>
              <a:latin typeface="Calibri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40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40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40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40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40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pt-BR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20/05/2022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7" r:id="rId1"/>
    <p:sldLayoutId id="2147484418" r:id="rId2"/>
    <p:sldLayoutId id="2147484419" r:id="rId3"/>
    <p:sldLayoutId id="2147484420" r:id="rId4"/>
    <p:sldLayoutId id="2147484421" r:id="rId5"/>
    <p:sldLayoutId id="2147484422" r:id="rId6"/>
    <p:sldLayoutId id="2147484423" r:id="rId7"/>
    <p:sldLayoutId id="2147484424" r:id="rId8"/>
    <p:sldLayoutId id="2147484425" r:id="rId9"/>
    <p:sldLayoutId id="2147484426" r:id="rId10"/>
    <p:sldLayoutId id="21474844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5410995" y="1988840"/>
            <a:ext cx="240482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Apóstolo</a:t>
            </a:r>
          </a:p>
          <a:p>
            <a:pPr algn="ctr"/>
            <a:r>
              <a:rPr lang="pt-B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Paulo</a:t>
            </a:r>
            <a:endParaRPr lang="pt-BR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331640" y="2105561"/>
            <a:ext cx="263886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Demais</a:t>
            </a:r>
          </a:p>
          <a:p>
            <a:pPr algn="ctr"/>
            <a:r>
              <a:rPr lang="pt-B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escritores</a:t>
            </a:r>
            <a:endParaRPr lang="pt-BR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 descr="C:\Antonio 2018\Documents\TV\You Tube\Ap Paul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949280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5220072" y="2852936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(13 livros)</a:t>
            </a:r>
            <a:endParaRPr lang="pt-B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475656" y="2996952"/>
            <a:ext cx="2364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(14 livros)</a:t>
            </a:r>
            <a:endParaRPr lang="pt-B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Antonio 2018\Documents\TV\You Tube\mAPA pAUL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Fluxograma: Conector 2"/>
          <p:cNvSpPr/>
          <p:nvPr/>
        </p:nvSpPr>
        <p:spPr>
          <a:xfrm>
            <a:off x="8604448" y="6093296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7668344" y="6237313"/>
            <a:ext cx="15116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Jerusalém</a:t>
            </a:r>
          </a:p>
          <a:p>
            <a:endParaRPr lang="pt-BR" dirty="0"/>
          </a:p>
        </p:txBody>
      </p:sp>
      <p:sp>
        <p:nvSpPr>
          <p:cNvPr id="5" name="Forma livre 4"/>
          <p:cNvSpPr/>
          <p:nvPr/>
        </p:nvSpPr>
        <p:spPr>
          <a:xfrm>
            <a:off x="7124700" y="6210300"/>
            <a:ext cx="257919" cy="781691"/>
          </a:xfrm>
          <a:custGeom>
            <a:avLst/>
            <a:gdLst>
              <a:gd name="connsiteX0" fmla="*/ 0 w 257919"/>
              <a:gd name="connsiteY0" fmla="*/ 0 h 781691"/>
              <a:gd name="connsiteX1" fmla="*/ 38100 w 257919"/>
              <a:gd name="connsiteY1" fmla="*/ 57150 h 781691"/>
              <a:gd name="connsiteX2" fmla="*/ 190500 w 257919"/>
              <a:gd name="connsiteY2" fmla="*/ 95250 h 781691"/>
              <a:gd name="connsiteX3" fmla="*/ 247650 w 257919"/>
              <a:gd name="connsiteY3" fmla="*/ 152400 h 781691"/>
              <a:gd name="connsiteX4" fmla="*/ 228600 w 257919"/>
              <a:gd name="connsiteY4" fmla="*/ 400050 h 781691"/>
              <a:gd name="connsiteX5" fmla="*/ 209550 w 257919"/>
              <a:gd name="connsiteY5" fmla="*/ 762000 h 781691"/>
              <a:gd name="connsiteX6" fmla="*/ 152400 w 257919"/>
              <a:gd name="connsiteY6" fmla="*/ 781050 h 781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19" h="781691">
                <a:moveTo>
                  <a:pt x="0" y="0"/>
                </a:moveTo>
                <a:cubicBezTo>
                  <a:pt x="12700" y="19050"/>
                  <a:pt x="20222" y="42847"/>
                  <a:pt x="38100" y="57150"/>
                </a:cubicBezTo>
                <a:cubicBezTo>
                  <a:pt x="57626" y="72771"/>
                  <a:pt x="185756" y="94301"/>
                  <a:pt x="190500" y="95250"/>
                </a:cubicBezTo>
                <a:cubicBezTo>
                  <a:pt x="209550" y="114300"/>
                  <a:pt x="244308" y="125667"/>
                  <a:pt x="247650" y="152400"/>
                </a:cubicBezTo>
                <a:cubicBezTo>
                  <a:pt x="257919" y="234555"/>
                  <a:pt x="233765" y="317417"/>
                  <a:pt x="228600" y="400050"/>
                </a:cubicBezTo>
                <a:cubicBezTo>
                  <a:pt x="221064" y="520632"/>
                  <a:pt x="233244" y="643529"/>
                  <a:pt x="209550" y="762000"/>
                </a:cubicBezTo>
                <a:cubicBezTo>
                  <a:pt x="205612" y="781691"/>
                  <a:pt x="152400" y="781050"/>
                  <a:pt x="152400" y="78105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Forma livre 5"/>
          <p:cNvSpPr/>
          <p:nvPr/>
        </p:nvSpPr>
        <p:spPr>
          <a:xfrm>
            <a:off x="7277100" y="6229350"/>
            <a:ext cx="266814" cy="676667"/>
          </a:xfrm>
          <a:custGeom>
            <a:avLst/>
            <a:gdLst>
              <a:gd name="connsiteX0" fmla="*/ 266700 w 266814"/>
              <a:gd name="connsiteY0" fmla="*/ 0 h 676667"/>
              <a:gd name="connsiteX1" fmla="*/ 247650 w 266814"/>
              <a:gd name="connsiteY1" fmla="*/ 114300 h 676667"/>
              <a:gd name="connsiteX2" fmla="*/ 190500 w 266814"/>
              <a:gd name="connsiteY2" fmla="*/ 133350 h 676667"/>
              <a:gd name="connsiteX3" fmla="*/ 152400 w 266814"/>
              <a:gd name="connsiteY3" fmla="*/ 190500 h 676667"/>
              <a:gd name="connsiteX4" fmla="*/ 133350 w 266814"/>
              <a:gd name="connsiteY4" fmla="*/ 266700 h 676667"/>
              <a:gd name="connsiteX5" fmla="*/ 114300 w 266814"/>
              <a:gd name="connsiteY5" fmla="*/ 381000 h 676667"/>
              <a:gd name="connsiteX6" fmla="*/ 95250 w 266814"/>
              <a:gd name="connsiteY6" fmla="*/ 438150 h 676667"/>
              <a:gd name="connsiteX7" fmla="*/ 38100 w 266814"/>
              <a:gd name="connsiteY7" fmla="*/ 666750 h 676667"/>
              <a:gd name="connsiteX8" fmla="*/ 0 w 266814"/>
              <a:gd name="connsiteY8" fmla="*/ 666750 h 676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6814" h="676667">
                <a:moveTo>
                  <a:pt x="266700" y="0"/>
                </a:moveTo>
                <a:cubicBezTo>
                  <a:pt x="260350" y="38100"/>
                  <a:pt x="266814" y="80764"/>
                  <a:pt x="247650" y="114300"/>
                </a:cubicBezTo>
                <a:cubicBezTo>
                  <a:pt x="237687" y="131735"/>
                  <a:pt x="206180" y="120806"/>
                  <a:pt x="190500" y="133350"/>
                </a:cubicBezTo>
                <a:cubicBezTo>
                  <a:pt x="172622" y="147653"/>
                  <a:pt x="165100" y="171450"/>
                  <a:pt x="152400" y="190500"/>
                </a:cubicBezTo>
                <a:cubicBezTo>
                  <a:pt x="146050" y="215900"/>
                  <a:pt x="138485" y="241027"/>
                  <a:pt x="133350" y="266700"/>
                </a:cubicBezTo>
                <a:cubicBezTo>
                  <a:pt x="125775" y="304575"/>
                  <a:pt x="122679" y="343294"/>
                  <a:pt x="114300" y="381000"/>
                </a:cubicBezTo>
                <a:cubicBezTo>
                  <a:pt x="109944" y="400602"/>
                  <a:pt x="101600" y="419100"/>
                  <a:pt x="95250" y="438150"/>
                </a:cubicBezTo>
                <a:cubicBezTo>
                  <a:pt x="87000" y="495902"/>
                  <a:pt x="80968" y="613165"/>
                  <a:pt x="38100" y="666750"/>
                </a:cubicBezTo>
                <a:cubicBezTo>
                  <a:pt x="30166" y="676667"/>
                  <a:pt x="12700" y="666750"/>
                  <a:pt x="0" y="666750"/>
                </a:cubicBezTo>
              </a:path>
            </a:pathLst>
          </a:cu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Forma livre 6"/>
          <p:cNvSpPr/>
          <p:nvPr/>
        </p:nvSpPr>
        <p:spPr>
          <a:xfrm>
            <a:off x="6934200" y="6191250"/>
            <a:ext cx="438150" cy="571500"/>
          </a:xfrm>
          <a:custGeom>
            <a:avLst/>
            <a:gdLst>
              <a:gd name="connsiteX0" fmla="*/ 0 w 438150"/>
              <a:gd name="connsiteY0" fmla="*/ 0 h 571500"/>
              <a:gd name="connsiteX1" fmla="*/ 133350 w 438150"/>
              <a:gd name="connsiteY1" fmla="*/ 133350 h 571500"/>
              <a:gd name="connsiteX2" fmla="*/ 171450 w 438150"/>
              <a:gd name="connsiteY2" fmla="*/ 190500 h 571500"/>
              <a:gd name="connsiteX3" fmla="*/ 190500 w 438150"/>
              <a:gd name="connsiteY3" fmla="*/ 247650 h 571500"/>
              <a:gd name="connsiteX4" fmla="*/ 266700 w 438150"/>
              <a:gd name="connsiteY4" fmla="*/ 266700 h 571500"/>
              <a:gd name="connsiteX5" fmla="*/ 361950 w 438150"/>
              <a:gd name="connsiteY5" fmla="*/ 285750 h 571500"/>
              <a:gd name="connsiteX6" fmla="*/ 381000 w 438150"/>
              <a:gd name="connsiteY6" fmla="*/ 400050 h 571500"/>
              <a:gd name="connsiteX7" fmla="*/ 438150 w 438150"/>
              <a:gd name="connsiteY7" fmla="*/ 57150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8150" h="571500">
                <a:moveTo>
                  <a:pt x="0" y="0"/>
                </a:moveTo>
                <a:cubicBezTo>
                  <a:pt x="44450" y="44450"/>
                  <a:pt x="98481" y="81046"/>
                  <a:pt x="133350" y="133350"/>
                </a:cubicBezTo>
                <a:cubicBezTo>
                  <a:pt x="146050" y="152400"/>
                  <a:pt x="161211" y="170022"/>
                  <a:pt x="171450" y="190500"/>
                </a:cubicBezTo>
                <a:cubicBezTo>
                  <a:pt x="180430" y="208461"/>
                  <a:pt x="174820" y="235106"/>
                  <a:pt x="190500" y="247650"/>
                </a:cubicBezTo>
                <a:cubicBezTo>
                  <a:pt x="210944" y="264006"/>
                  <a:pt x="241142" y="261020"/>
                  <a:pt x="266700" y="266700"/>
                </a:cubicBezTo>
                <a:cubicBezTo>
                  <a:pt x="298308" y="273724"/>
                  <a:pt x="330200" y="279400"/>
                  <a:pt x="361950" y="285750"/>
                </a:cubicBezTo>
                <a:cubicBezTo>
                  <a:pt x="368300" y="323850"/>
                  <a:pt x="371048" y="362729"/>
                  <a:pt x="381000" y="400050"/>
                </a:cubicBezTo>
                <a:cubicBezTo>
                  <a:pt x="396522" y="458257"/>
                  <a:pt x="438150" y="571500"/>
                  <a:pt x="438150" y="57150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6084168" y="6196280"/>
            <a:ext cx="10801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Egito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9" name="Fluxograma: Conector 8"/>
          <p:cNvSpPr/>
          <p:nvPr/>
        </p:nvSpPr>
        <p:spPr>
          <a:xfrm>
            <a:off x="1907704" y="1412776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1619672" y="953433"/>
            <a:ext cx="10801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Roma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11" name="Fluxograma: Conector 10"/>
          <p:cNvSpPr/>
          <p:nvPr/>
        </p:nvSpPr>
        <p:spPr>
          <a:xfrm>
            <a:off x="4932040" y="2348880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4499992" y="1916832"/>
            <a:ext cx="10801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Filipos</a:t>
            </a: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796136" y="3789040"/>
            <a:ext cx="10801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Éfeso</a:t>
            </a: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15" name="Fluxograma: Conector 14"/>
          <p:cNvSpPr/>
          <p:nvPr/>
        </p:nvSpPr>
        <p:spPr>
          <a:xfrm>
            <a:off x="5940152" y="4221088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Fluxograma: Conector 15"/>
          <p:cNvSpPr/>
          <p:nvPr/>
        </p:nvSpPr>
        <p:spPr>
          <a:xfrm>
            <a:off x="6588224" y="4293096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6084168" y="4409817"/>
            <a:ext cx="15121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Colossos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3779912" y="4121785"/>
            <a:ext cx="17281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Corínto</a:t>
            </a: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19" name="Fluxograma: Conector 18"/>
          <p:cNvSpPr/>
          <p:nvPr/>
        </p:nvSpPr>
        <p:spPr>
          <a:xfrm>
            <a:off x="4211960" y="4005064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Fluxograma: Conector 19"/>
          <p:cNvSpPr/>
          <p:nvPr/>
        </p:nvSpPr>
        <p:spPr>
          <a:xfrm>
            <a:off x="4499992" y="2708920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3779912" y="2805896"/>
            <a:ext cx="20882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Tessalônica</a:t>
            </a: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22" name="Fluxograma: Conector 21"/>
          <p:cNvSpPr/>
          <p:nvPr/>
        </p:nvSpPr>
        <p:spPr>
          <a:xfrm>
            <a:off x="7236296" y="4293096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6804248" y="3861048"/>
            <a:ext cx="16561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Galácia</a:t>
            </a: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4355976" y="4797152"/>
            <a:ext cx="16561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 Creta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de seta reta 5"/>
          <p:cNvCxnSpPr/>
          <p:nvPr/>
        </p:nvCxnSpPr>
        <p:spPr>
          <a:xfrm>
            <a:off x="539552" y="3429000"/>
            <a:ext cx="8208912" cy="0"/>
          </a:xfrm>
          <a:prstGeom prst="straightConnector1">
            <a:avLst/>
          </a:prstGeom>
          <a:ln w="762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107504" y="3657218"/>
            <a:ext cx="16195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 A.D.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luxograma: Conector 8"/>
          <p:cNvSpPr/>
          <p:nvPr/>
        </p:nvSpPr>
        <p:spPr>
          <a:xfrm>
            <a:off x="370384" y="3187824"/>
            <a:ext cx="457200" cy="457200"/>
          </a:xfrm>
          <a:prstGeom prst="flowChartConnector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Fluxograma: Conector 9"/>
          <p:cNvSpPr/>
          <p:nvPr/>
        </p:nvSpPr>
        <p:spPr>
          <a:xfrm>
            <a:off x="8316416" y="3212976"/>
            <a:ext cx="457200" cy="457200"/>
          </a:xfrm>
          <a:prstGeom prst="flowChartConnector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6953785" y="3645024"/>
            <a:ext cx="21902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100 </a:t>
            </a:r>
            <a:r>
              <a:rPr lang="pt-BR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d.C.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de seta reta 5"/>
          <p:cNvCxnSpPr/>
          <p:nvPr/>
        </p:nvCxnSpPr>
        <p:spPr>
          <a:xfrm>
            <a:off x="539552" y="3429000"/>
            <a:ext cx="8208912" cy="0"/>
          </a:xfrm>
          <a:prstGeom prst="straightConnector1">
            <a:avLst/>
          </a:prstGeom>
          <a:ln w="762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107504" y="3657218"/>
            <a:ext cx="18662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50 </a:t>
            </a:r>
            <a:r>
              <a:rPr lang="pt-BR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d.C.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luxograma: Conector 8"/>
          <p:cNvSpPr/>
          <p:nvPr/>
        </p:nvSpPr>
        <p:spPr>
          <a:xfrm>
            <a:off x="370384" y="3187824"/>
            <a:ext cx="457200" cy="457200"/>
          </a:xfrm>
          <a:prstGeom prst="flowChartConnector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Fluxograma: Conector 9"/>
          <p:cNvSpPr/>
          <p:nvPr/>
        </p:nvSpPr>
        <p:spPr>
          <a:xfrm>
            <a:off x="8316416" y="3212976"/>
            <a:ext cx="457200" cy="457200"/>
          </a:xfrm>
          <a:prstGeom prst="flowChartConnector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6953785" y="3645024"/>
            <a:ext cx="18662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65 </a:t>
            </a:r>
            <a:r>
              <a:rPr lang="pt-BR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d.C.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have esquerda 6"/>
          <p:cNvSpPr/>
          <p:nvPr/>
        </p:nvSpPr>
        <p:spPr>
          <a:xfrm rot="5400000">
            <a:off x="4121950" y="-1413538"/>
            <a:ext cx="972108" cy="7992888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1079808" y="593393"/>
            <a:ext cx="651652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Cartas de Paulo (13) </a:t>
            </a:r>
          </a:p>
          <a:p>
            <a:r>
              <a:rPr lang="pt-B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9 locais + 4 pastorais</a:t>
            </a:r>
            <a:endParaRPr lang="pt-BR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1079808" y="593393"/>
            <a:ext cx="14686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</a:t>
            </a:r>
            <a:endParaRPr lang="pt-BR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Conector reto 19"/>
          <p:cNvCxnSpPr/>
          <p:nvPr/>
        </p:nvCxnSpPr>
        <p:spPr>
          <a:xfrm>
            <a:off x="8604448" y="3140968"/>
            <a:ext cx="0" cy="3600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/>
          <p:cNvCxnSpPr/>
          <p:nvPr/>
        </p:nvCxnSpPr>
        <p:spPr>
          <a:xfrm>
            <a:off x="683568" y="3356992"/>
            <a:ext cx="79208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/>
          <p:cNvCxnSpPr/>
          <p:nvPr/>
        </p:nvCxnSpPr>
        <p:spPr>
          <a:xfrm>
            <a:off x="683568" y="3140968"/>
            <a:ext cx="0" cy="3600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>
            <a:stCxn id="26" idx="2"/>
          </p:cNvCxnSpPr>
          <p:nvPr/>
        </p:nvCxnSpPr>
        <p:spPr>
          <a:xfrm>
            <a:off x="3347864" y="1340768"/>
            <a:ext cx="0" cy="20882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/>
          <p:nvPr/>
        </p:nvCxnSpPr>
        <p:spPr>
          <a:xfrm>
            <a:off x="2843808" y="3140968"/>
            <a:ext cx="0" cy="3600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/>
          <p:cNvCxnSpPr/>
          <p:nvPr/>
        </p:nvCxnSpPr>
        <p:spPr>
          <a:xfrm>
            <a:off x="2339752" y="3140968"/>
            <a:ext cx="0" cy="3600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/>
          <p:cNvCxnSpPr/>
          <p:nvPr/>
        </p:nvCxnSpPr>
        <p:spPr>
          <a:xfrm>
            <a:off x="1763688" y="3140968"/>
            <a:ext cx="0" cy="3600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/>
          <p:cNvCxnSpPr/>
          <p:nvPr/>
        </p:nvCxnSpPr>
        <p:spPr>
          <a:xfrm>
            <a:off x="1259632" y="3140968"/>
            <a:ext cx="0" cy="3600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/>
          <p:cNvCxnSpPr/>
          <p:nvPr/>
        </p:nvCxnSpPr>
        <p:spPr>
          <a:xfrm>
            <a:off x="4932040" y="3140968"/>
            <a:ext cx="0" cy="3600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/>
          <p:cNvCxnSpPr/>
          <p:nvPr/>
        </p:nvCxnSpPr>
        <p:spPr>
          <a:xfrm>
            <a:off x="7668344" y="3140968"/>
            <a:ext cx="0" cy="3600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/>
          <p:cNvCxnSpPr/>
          <p:nvPr/>
        </p:nvCxnSpPr>
        <p:spPr>
          <a:xfrm>
            <a:off x="6660232" y="3140968"/>
            <a:ext cx="0" cy="3600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to 40"/>
          <p:cNvCxnSpPr/>
          <p:nvPr/>
        </p:nvCxnSpPr>
        <p:spPr>
          <a:xfrm>
            <a:off x="4355976" y="2708920"/>
            <a:ext cx="0" cy="7920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/>
          <p:nvPr/>
        </p:nvCxnSpPr>
        <p:spPr>
          <a:xfrm>
            <a:off x="5508104" y="3140968"/>
            <a:ext cx="0" cy="3600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to 42"/>
          <p:cNvCxnSpPr/>
          <p:nvPr/>
        </p:nvCxnSpPr>
        <p:spPr>
          <a:xfrm>
            <a:off x="6084168" y="3140968"/>
            <a:ext cx="0" cy="3600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/>
          <p:cNvCxnSpPr/>
          <p:nvPr/>
        </p:nvCxnSpPr>
        <p:spPr>
          <a:xfrm>
            <a:off x="7164288" y="3140968"/>
            <a:ext cx="0" cy="3600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to 44"/>
          <p:cNvCxnSpPr/>
          <p:nvPr/>
        </p:nvCxnSpPr>
        <p:spPr>
          <a:xfrm>
            <a:off x="8172400" y="3140968"/>
            <a:ext cx="0" cy="3600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to 45"/>
          <p:cNvCxnSpPr/>
          <p:nvPr/>
        </p:nvCxnSpPr>
        <p:spPr>
          <a:xfrm>
            <a:off x="3851920" y="3140968"/>
            <a:ext cx="0" cy="3600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tângulo 46"/>
          <p:cNvSpPr/>
          <p:nvPr/>
        </p:nvSpPr>
        <p:spPr>
          <a:xfrm>
            <a:off x="251520" y="1628800"/>
            <a:ext cx="237626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1 e 2 Tessalonicenses</a:t>
            </a:r>
          </a:p>
          <a:p>
            <a:pPr algn="ctr"/>
            <a:r>
              <a:rPr lang="pt-BR" sz="2400" dirty="0" smtClean="0"/>
              <a:t>50 - 51</a:t>
            </a:r>
            <a:endParaRPr lang="pt-BR" sz="2400" dirty="0"/>
          </a:p>
        </p:txBody>
      </p:sp>
      <p:sp>
        <p:nvSpPr>
          <p:cNvPr id="49" name="Chave direita 48"/>
          <p:cNvSpPr/>
          <p:nvPr/>
        </p:nvSpPr>
        <p:spPr>
          <a:xfrm rot="16200000">
            <a:off x="586408" y="2672916"/>
            <a:ext cx="781236" cy="565212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tângulo 25"/>
          <p:cNvSpPr/>
          <p:nvPr/>
        </p:nvSpPr>
        <p:spPr>
          <a:xfrm>
            <a:off x="2555776" y="260648"/>
            <a:ext cx="158417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1 e 2 </a:t>
            </a:r>
          </a:p>
          <a:p>
            <a:pPr algn="ctr"/>
            <a:r>
              <a:rPr lang="pt-BR" sz="2400" dirty="0" smtClean="0"/>
              <a:t>Coríntios</a:t>
            </a:r>
          </a:p>
          <a:p>
            <a:pPr algn="ctr"/>
            <a:r>
              <a:rPr lang="pt-BR" sz="2400" dirty="0" smtClean="0"/>
              <a:t>55</a:t>
            </a:r>
            <a:endParaRPr lang="pt-BR" sz="2400" dirty="0"/>
          </a:p>
        </p:txBody>
      </p:sp>
      <p:sp>
        <p:nvSpPr>
          <p:cNvPr id="52" name="Retângulo 51"/>
          <p:cNvSpPr/>
          <p:nvPr/>
        </p:nvSpPr>
        <p:spPr>
          <a:xfrm>
            <a:off x="4067944" y="1556792"/>
            <a:ext cx="158417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Romanos</a:t>
            </a:r>
          </a:p>
          <a:p>
            <a:pPr algn="ctr"/>
            <a:r>
              <a:rPr lang="pt-BR" sz="2400" dirty="0" smtClean="0"/>
              <a:t>Gálatas</a:t>
            </a:r>
          </a:p>
          <a:p>
            <a:pPr algn="ctr"/>
            <a:r>
              <a:rPr lang="pt-BR" sz="2400" dirty="0" smtClean="0"/>
              <a:t>57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1079808" y="593393"/>
            <a:ext cx="14686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</a:t>
            </a:r>
            <a:endParaRPr lang="pt-BR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Conector reto 19"/>
          <p:cNvCxnSpPr/>
          <p:nvPr/>
        </p:nvCxnSpPr>
        <p:spPr>
          <a:xfrm>
            <a:off x="8604448" y="3140968"/>
            <a:ext cx="0" cy="3600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/>
          <p:cNvCxnSpPr/>
          <p:nvPr/>
        </p:nvCxnSpPr>
        <p:spPr>
          <a:xfrm>
            <a:off x="683568" y="3356992"/>
            <a:ext cx="79208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/>
          <p:cNvCxnSpPr/>
          <p:nvPr/>
        </p:nvCxnSpPr>
        <p:spPr>
          <a:xfrm>
            <a:off x="683568" y="3140968"/>
            <a:ext cx="0" cy="3600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>
            <a:stCxn id="26" idx="2"/>
          </p:cNvCxnSpPr>
          <p:nvPr/>
        </p:nvCxnSpPr>
        <p:spPr>
          <a:xfrm>
            <a:off x="3347864" y="1340768"/>
            <a:ext cx="0" cy="20882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/>
          <p:nvPr/>
        </p:nvCxnSpPr>
        <p:spPr>
          <a:xfrm>
            <a:off x="2843808" y="3140968"/>
            <a:ext cx="0" cy="3600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/>
          <p:cNvCxnSpPr/>
          <p:nvPr/>
        </p:nvCxnSpPr>
        <p:spPr>
          <a:xfrm>
            <a:off x="2339752" y="3140968"/>
            <a:ext cx="0" cy="3600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/>
          <p:cNvCxnSpPr/>
          <p:nvPr/>
        </p:nvCxnSpPr>
        <p:spPr>
          <a:xfrm>
            <a:off x="1763688" y="3140968"/>
            <a:ext cx="0" cy="3600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/>
          <p:cNvCxnSpPr/>
          <p:nvPr/>
        </p:nvCxnSpPr>
        <p:spPr>
          <a:xfrm>
            <a:off x="1259632" y="3140968"/>
            <a:ext cx="0" cy="3600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/>
          <p:cNvCxnSpPr/>
          <p:nvPr/>
        </p:nvCxnSpPr>
        <p:spPr>
          <a:xfrm>
            <a:off x="4932040" y="3140968"/>
            <a:ext cx="0" cy="3600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/>
          <p:cNvCxnSpPr/>
          <p:nvPr/>
        </p:nvCxnSpPr>
        <p:spPr>
          <a:xfrm>
            <a:off x="7668344" y="3140968"/>
            <a:ext cx="0" cy="3600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/>
          <p:cNvCxnSpPr/>
          <p:nvPr/>
        </p:nvCxnSpPr>
        <p:spPr>
          <a:xfrm>
            <a:off x="6660232" y="3140968"/>
            <a:ext cx="0" cy="3600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to 40"/>
          <p:cNvCxnSpPr/>
          <p:nvPr/>
        </p:nvCxnSpPr>
        <p:spPr>
          <a:xfrm>
            <a:off x="4355976" y="2708920"/>
            <a:ext cx="0" cy="7920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/>
          <p:nvPr/>
        </p:nvCxnSpPr>
        <p:spPr>
          <a:xfrm>
            <a:off x="5508104" y="3140968"/>
            <a:ext cx="0" cy="3600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to 42"/>
          <p:cNvCxnSpPr/>
          <p:nvPr/>
        </p:nvCxnSpPr>
        <p:spPr>
          <a:xfrm>
            <a:off x="6084168" y="3140968"/>
            <a:ext cx="0" cy="3600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/>
          <p:cNvCxnSpPr/>
          <p:nvPr/>
        </p:nvCxnSpPr>
        <p:spPr>
          <a:xfrm>
            <a:off x="7164288" y="3140968"/>
            <a:ext cx="0" cy="3600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to 44"/>
          <p:cNvCxnSpPr/>
          <p:nvPr/>
        </p:nvCxnSpPr>
        <p:spPr>
          <a:xfrm>
            <a:off x="8172400" y="3140968"/>
            <a:ext cx="0" cy="3600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to 45"/>
          <p:cNvCxnSpPr/>
          <p:nvPr/>
        </p:nvCxnSpPr>
        <p:spPr>
          <a:xfrm>
            <a:off x="3851920" y="3140968"/>
            <a:ext cx="0" cy="3600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tângulo 46"/>
          <p:cNvSpPr/>
          <p:nvPr/>
        </p:nvSpPr>
        <p:spPr>
          <a:xfrm>
            <a:off x="251520" y="1628800"/>
            <a:ext cx="237626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1 e 2 Tessalonicenses</a:t>
            </a:r>
          </a:p>
          <a:p>
            <a:pPr algn="ctr"/>
            <a:r>
              <a:rPr lang="pt-BR" sz="2400" dirty="0" smtClean="0"/>
              <a:t>50 - 51</a:t>
            </a:r>
            <a:endParaRPr lang="pt-BR" sz="2400" dirty="0"/>
          </a:p>
        </p:txBody>
      </p:sp>
      <p:sp>
        <p:nvSpPr>
          <p:cNvPr id="49" name="Chave direita 48"/>
          <p:cNvSpPr/>
          <p:nvPr/>
        </p:nvSpPr>
        <p:spPr>
          <a:xfrm rot="16200000">
            <a:off x="652990" y="2739498"/>
            <a:ext cx="637220" cy="576064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tângulo 25"/>
          <p:cNvSpPr/>
          <p:nvPr/>
        </p:nvSpPr>
        <p:spPr>
          <a:xfrm>
            <a:off x="2555776" y="260648"/>
            <a:ext cx="158417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1 e 2 </a:t>
            </a:r>
          </a:p>
          <a:p>
            <a:pPr algn="ctr"/>
            <a:r>
              <a:rPr lang="pt-BR" sz="2400" dirty="0" smtClean="0"/>
              <a:t>Coríntios</a:t>
            </a:r>
          </a:p>
          <a:p>
            <a:pPr algn="ctr"/>
            <a:r>
              <a:rPr lang="pt-BR" sz="2400" dirty="0" smtClean="0"/>
              <a:t>55</a:t>
            </a:r>
            <a:endParaRPr lang="pt-BR" sz="2400" dirty="0"/>
          </a:p>
        </p:txBody>
      </p:sp>
      <p:sp>
        <p:nvSpPr>
          <p:cNvPr id="52" name="Retângulo 51"/>
          <p:cNvSpPr/>
          <p:nvPr/>
        </p:nvSpPr>
        <p:spPr>
          <a:xfrm>
            <a:off x="4067944" y="1556792"/>
            <a:ext cx="158417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Romanos</a:t>
            </a:r>
          </a:p>
          <a:p>
            <a:pPr algn="ctr"/>
            <a:r>
              <a:rPr lang="pt-BR" sz="2400" dirty="0" smtClean="0"/>
              <a:t>Gálatas</a:t>
            </a:r>
          </a:p>
          <a:p>
            <a:pPr algn="ctr"/>
            <a:r>
              <a:rPr lang="pt-BR" sz="2400" dirty="0" smtClean="0"/>
              <a:t>57</a:t>
            </a:r>
            <a:endParaRPr lang="pt-BR" sz="2400" dirty="0"/>
          </a:p>
        </p:txBody>
      </p:sp>
      <p:sp>
        <p:nvSpPr>
          <p:cNvPr id="57" name="Retângulo 56"/>
          <p:cNvSpPr/>
          <p:nvPr/>
        </p:nvSpPr>
        <p:spPr>
          <a:xfrm>
            <a:off x="6372200" y="260648"/>
            <a:ext cx="2160240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Efésios</a:t>
            </a:r>
          </a:p>
          <a:p>
            <a:pPr algn="ctr"/>
            <a:r>
              <a:rPr lang="pt-BR" sz="2400" dirty="0" err="1" smtClean="0"/>
              <a:t>Filipenses</a:t>
            </a:r>
            <a:r>
              <a:rPr lang="pt-BR" sz="2400" dirty="0" smtClean="0"/>
              <a:t> </a:t>
            </a:r>
            <a:r>
              <a:rPr lang="pt-BR" sz="2400" dirty="0" err="1" smtClean="0"/>
              <a:t>Colossenses</a:t>
            </a:r>
            <a:endParaRPr lang="pt-BR" sz="2400" dirty="0" smtClean="0"/>
          </a:p>
          <a:p>
            <a:pPr algn="ctr"/>
            <a:r>
              <a:rPr lang="pt-BR" sz="2400" dirty="0" smtClean="0"/>
              <a:t> I e II Timóteo </a:t>
            </a:r>
            <a:r>
              <a:rPr lang="pt-BR" sz="2400" dirty="0" err="1" smtClean="0"/>
              <a:t>Filemom</a:t>
            </a:r>
            <a:r>
              <a:rPr lang="pt-BR" sz="2400" dirty="0" smtClean="0"/>
              <a:t> </a:t>
            </a:r>
          </a:p>
          <a:p>
            <a:pPr algn="ctr"/>
            <a:r>
              <a:rPr lang="pt-BR" sz="2400" dirty="0" smtClean="0"/>
              <a:t>Tito</a:t>
            </a:r>
          </a:p>
          <a:p>
            <a:pPr algn="ctr"/>
            <a:r>
              <a:rPr lang="pt-BR" sz="2400" dirty="0" smtClean="0"/>
              <a:t>59 - 65</a:t>
            </a:r>
            <a:endParaRPr lang="pt-BR" sz="2400" dirty="0"/>
          </a:p>
        </p:txBody>
      </p:sp>
      <p:sp>
        <p:nvSpPr>
          <p:cNvPr id="58" name="Chave direita 57"/>
          <p:cNvSpPr/>
          <p:nvPr/>
        </p:nvSpPr>
        <p:spPr>
          <a:xfrm rot="16200000">
            <a:off x="6660232" y="1412776"/>
            <a:ext cx="792088" cy="3096344"/>
          </a:xfrm>
          <a:prstGeom prst="rightBrace">
            <a:avLst>
              <a:gd name="adj1" fmla="val 0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CaixaDeTexto 26"/>
          <p:cNvSpPr txBox="1"/>
          <p:nvPr/>
        </p:nvSpPr>
        <p:spPr>
          <a:xfrm>
            <a:off x="395536" y="3717032"/>
            <a:ext cx="18473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sz="5000" dirty="0" smtClean="0"/>
          </a:p>
          <a:p>
            <a:endParaRPr lang="pt-BR" sz="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27759</TotalTime>
  <Words>94</Words>
  <Application>Microsoft Office PowerPoint</Application>
  <PresentationFormat>Apresentação na tela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Slide 1</vt:lpstr>
      <vt:lpstr>Slide 2</vt:lpstr>
      <vt:lpstr>Slide 3</vt:lpstr>
      <vt:lpstr>Slide 4</vt:lpstr>
      <vt:lpstr>Slide 5</vt:lpstr>
      <vt:lpstr>Slide 6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2120</cp:revision>
  <dcterms:created xsi:type="dcterms:W3CDTF">2012-01-16T14:03:42Z</dcterms:created>
  <dcterms:modified xsi:type="dcterms:W3CDTF">2022-05-21T00:04:00Z</dcterms:modified>
</cp:coreProperties>
</file>