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3"/>
  </p:notesMasterIdLst>
  <p:sldIdLst>
    <p:sldId id="835" r:id="rId2"/>
    <p:sldId id="852" r:id="rId3"/>
    <p:sldId id="867" r:id="rId4"/>
    <p:sldId id="885" r:id="rId5"/>
    <p:sldId id="881" r:id="rId6"/>
    <p:sldId id="886" r:id="rId7"/>
    <p:sldId id="887" r:id="rId8"/>
    <p:sldId id="883" r:id="rId9"/>
    <p:sldId id="882" r:id="rId10"/>
    <p:sldId id="888" r:id="rId11"/>
    <p:sldId id="889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dirty="0" smtClean="0"/>
              <a:t>Igreja Local</a:t>
            </a:r>
            <a:br>
              <a:rPr lang="pt-BR" sz="9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7281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16.31</a:t>
            </a:r>
          </a:p>
          <a:p>
            <a:r>
              <a:rPr lang="pt-BR" sz="4800" dirty="0" smtClean="0"/>
              <a:t>E eles disseram: Crê no Senhor Jesus Cristo e serás salvo, tu e a tua casa.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7281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23.43</a:t>
            </a:r>
          </a:p>
          <a:p>
            <a:r>
              <a:rPr lang="pt-BR" sz="4800" dirty="0" smtClean="0"/>
              <a:t>E disse-lhe Jesus: Em verdade te digo que hoje estarás comigo no Paraíso.</a:t>
            </a:r>
            <a:br>
              <a:rPr lang="pt-BR" sz="4800" dirty="0" smtClean="0"/>
            </a:br>
            <a:r>
              <a:rPr lang="pt-BR" sz="4800" smtClean="0"/>
              <a:t/>
            </a:r>
            <a:br>
              <a:rPr lang="pt-BR" sz="480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cap="small" dirty="0" smtClean="0"/>
              <a:t>Batismo </a:t>
            </a:r>
            <a:r>
              <a:rPr lang="pt-BR" sz="8000" cap="small" dirty="0" err="1" smtClean="0"/>
              <a:t>Regeneracional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24936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João 3.5</a:t>
            </a:r>
          </a:p>
          <a:p>
            <a:r>
              <a:rPr lang="pt-BR" sz="6000" dirty="0" smtClean="0"/>
              <a:t>Jesus respondeu: Na verdade, na verdade te digo que aquele que não nascer da água e do Espírito, não pode entrar no reino de Deus.</a:t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24936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Tito 3.5</a:t>
            </a:r>
          </a:p>
          <a:p>
            <a:r>
              <a:rPr lang="pt-BR" sz="5400" dirty="0" smtClean="0"/>
              <a:t>Não pelas obras de justiça que houvéssemos feito, mas segundo a sua misericórdia, nos salvou pela lavagem da regeneração e da renovação do Espírito Santo,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Tal palavra indica claramente que para ser regenerado e entrar no reino de Deus, é preciso nascer, não só do Espírito, mas também da água. Por isso, o batismo é uma condição para a regeneração e a entrada no reino de Deus. </a:t>
            </a:r>
          </a:p>
          <a:p>
            <a:endParaRPr lang="pt-BR" sz="4600" dirty="0" smtClean="0"/>
          </a:p>
          <a:p>
            <a:r>
              <a:rPr lang="pt-BR" sz="3200" dirty="0" smtClean="0"/>
              <a:t>“Lições da Verdade – Nível Um”, </a:t>
            </a:r>
            <a:r>
              <a:rPr lang="pt-BR" sz="3200" dirty="0" err="1" smtClean="0"/>
              <a:t>Witness</a:t>
            </a:r>
            <a:r>
              <a:rPr lang="pt-BR" sz="3200" dirty="0" smtClean="0"/>
              <a:t> Lee. Editora Fonte da Vida. Edição 1987, p. 92.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48478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Assim como a fé é uma condição da salvação, também o batismo o é.</a:t>
            </a:r>
            <a:endParaRPr lang="pt-BR" sz="4600" dirty="0" smtClean="0"/>
          </a:p>
          <a:p>
            <a:endParaRPr lang="pt-BR" sz="3200" dirty="0" smtClean="0"/>
          </a:p>
          <a:p>
            <a:r>
              <a:rPr lang="pt-BR" sz="3200" dirty="0" smtClean="0"/>
              <a:t>“Lição da Verdade – Nível Um”, </a:t>
            </a:r>
            <a:r>
              <a:rPr lang="pt-BR" sz="3200" dirty="0" err="1" smtClean="0"/>
              <a:t>Witness</a:t>
            </a:r>
            <a:r>
              <a:rPr lang="pt-BR" sz="3200" dirty="0" smtClean="0"/>
              <a:t> Lee. Editora Fonte da Vida. Edição 1987, p. 93.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34076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 água é não só o símbolo do batismo, mas também o meio da salvação .</a:t>
            </a:r>
          </a:p>
          <a:p>
            <a:endParaRPr lang="pt-BR" sz="4800" i="1" dirty="0" smtClean="0"/>
          </a:p>
          <a:p>
            <a:r>
              <a:rPr lang="pt-BR" sz="3200" dirty="0" smtClean="0"/>
              <a:t>“Lições da Verdade – Nível Um”, </a:t>
            </a:r>
            <a:r>
              <a:rPr lang="pt-BR" sz="3200" dirty="0" err="1" smtClean="0"/>
              <a:t>Witness</a:t>
            </a:r>
            <a:r>
              <a:rPr lang="pt-BR" sz="3200" dirty="0" smtClean="0"/>
              <a:t> Lee. Editora Fonte da Vida. Edição 1987, p. 86.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28.19</a:t>
            </a:r>
          </a:p>
          <a:p>
            <a:r>
              <a:rPr lang="pt-BR" sz="4800" dirty="0" smtClean="0"/>
              <a:t>Portanto ide, fazei discípulos de todas as nações, batizando-os em nome do Pai, e do Filho, e do Espírito Santo;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80920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10.9,10</a:t>
            </a:r>
          </a:p>
          <a:p>
            <a:r>
              <a:rPr lang="pt-BR" sz="4800" dirty="0" smtClean="0"/>
              <a:t>A saber: Se com a tua boca confessares ao Senhor Jesus, e em teu coração creres que Deus o ressuscitou dentre os mortos, serás salvo.</a:t>
            </a:r>
            <a:br>
              <a:rPr lang="pt-BR" sz="4800" dirty="0" smtClean="0"/>
            </a:br>
            <a:r>
              <a:rPr lang="pt-BR" sz="4800" dirty="0" smtClean="0"/>
              <a:t>Visto que com o coração se crê para a justiça, e com a boca se faz confissão para a salvação.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12877</TotalTime>
  <Words>311</Words>
  <Application>Microsoft Office PowerPoint</Application>
  <PresentationFormat>Apresentação na tela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1166</cp:revision>
  <dcterms:created xsi:type="dcterms:W3CDTF">2012-01-16T14:03:42Z</dcterms:created>
  <dcterms:modified xsi:type="dcterms:W3CDTF">2021-10-05T17:10:47Z</dcterms:modified>
</cp:coreProperties>
</file>