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29"/>
  </p:notesMasterIdLst>
  <p:sldIdLst>
    <p:sldId id="1255" r:id="rId2"/>
    <p:sldId id="1144" r:id="rId3"/>
    <p:sldId id="1258" r:id="rId4"/>
    <p:sldId id="1288" r:id="rId5"/>
    <p:sldId id="1292" r:id="rId6"/>
    <p:sldId id="1311" r:id="rId7"/>
    <p:sldId id="1312" r:id="rId8"/>
    <p:sldId id="1287" r:id="rId9"/>
    <p:sldId id="1290" r:id="rId10"/>
    <p:sldId id="1291" r:id="rId11"/>
    <p:sldId id="1257" r:id="rId12"/>
    <p:sldId id="1293" r:id="rId13"/>
    <p:sldId id="1294" r:id="rId14"/>
    <p:sldId id="1295" r:id="rId15"/>
    <p:sldId id="1296" r:id="rId16"/>
    <p:sldId id="1319" r:id="rId17"/>
    <p:sldId id="1300" r:id="rId18"/>
    <p:sldId id="1301" r:id="rId19"/>
    <p:sldId id="1302" r:id="rId20"/>
    <p:sldId id="1303" r:id="rId21"/>
    <p:sldId id="1304" r:id="rId22"/>
    <p:sldId id="1305" r:id="rId23"/>
    <p:sldId id="1306" r:id="rId24"/>
    <p:sldId id="1307" r:id="rId25"/>
    <p:sldId id="1308" r:id="rId26"/>
    <p:sldId id="1317" r:id="rId27"/>
    <p:sldId id="1309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F76E31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tradição dos anciãos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1-20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21-28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29-39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mulher </a:t>
            </a:r>
            <a:r>
              <a:rPr lang="pt-BR" dirty="0" err="1" smtClean="0"/>
              <a:t>cananeia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segunda multiplicação </a:t>
            </a:r>
          </a:p>
          <a:p>
            <a:pPr algn="ctr"/>
            <a:r>
              <a:rPr lang="pt-BR" dirty="0" smtClean="0"/>
              <a:t>dos pães e peixes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501122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400" dirty="0" smtClean="0">
                <a:cs typeface="Times New Roman" pitchFamily="18" charset="0"/>
              </a:rPr>
              <a:t>Mateus 15.10-20</a:t>
            </a:r>
          </a:p>
          <a:p>
            <a:r>
              <a:rPr lang="pt-BR" sz="4400" dirty="0" smtClean="0"/>
              <a:t>E, convocando a multidão, Jesus disse: — Escutem e entendam:</a:t>
            </a:r>
            <a:br>
              <a:rPr lang="pt-BR" sz="4400" dirty="0" smtClean="0"/>
            </a:br>
            <a:r>
              <a:rPr lang="pt-BR" sz="4400" dirty="0" smtClean="0"/>
              <a:t>o que contamina a pessoa não é o que entra pela boca, mas o que sai da boca; isto, sim, contamina a pessoa.</a:t>
            </a:r>
            <a:br>
              <a:rPr lang="pt-BR" sz="4400" dirty="0" smtClean="0"/>
            </a:br>
            <a:r>
              <a:rPr lang="pt-BR" sz="4400" dirty="0" smtClean="0"/>
              <a:t>Então, aproximando-se dele os discípulos, disseram: — Sabia que os fariseus, ouvindo o que o senhor disse, ficaram escandalizados?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1537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Mas ele respondeu: — Toda planta que meu Pai celeste não plantou será arrancada.</a:t>
            </a:r>
            <a:br>
              <a:rPr lang="pt-BR" sz="4400" dirty="0" smtClean="0"/>
            </a:br>
            <a:r>
              <a:rPr lang="pt-BR" sz="4400" dirty="0" smtClean="0"/>
              <a:t>Esqueçam os fariseus; são cegos, guias de cegos. Ora, se um cego guiar outro cego, ambos cairão num buraco.</a:t>
            </a:r>
            <a:br>
              <a:rPr lang="pt-BR" sz="4400" dirty="0" smtClean="0"/>
            </a:br>
            <a:r>
              <a:rPr lang="pt-BR" sz="4400" dirty="0" smtClean="0"/>
              <a:t>Então Pedro disse a Jesus: </a:t>
            </a:r>
          </a:p>
          <a:p>
            <a:r>
              <a:rPr lang="pt-BR" sz="4400" dirty="0" smtClean="0"/>
              <a:t>— Explique-nos esta parábola.</a:t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1537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Jesus, porém, disse: — Também vocês ainda não entenderam?</a:t>
            </a:r>
            <a:br>
              <a:rPr lang="pt-BR" sz="4400" dirty="0" smtClean="0"/>
            </a:br>
            <a:r>
              <a:rPr lang="pt-BR" sz="4400" dirty="0" smtClean="0"/>
              <a:t>Não compreendem que tudo o que entra pela boca desce para o estômago e depois é eliminado?</a:t>
            </a:r>
            <a:br>
              <a:rPr lang="pt-BR" sz="4400" dirty="0" smtClean="0"/>
            </a:br>
            <a:r>
              <a:rPr lang="pt-BR" sz="4400" dirty="0" smtClean="0"/>
              <a:t>Mas o que sai da boca vem do coração, e é isso que contamina a pessoa.</a:t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1537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Porque do coração procedem maus pensamentos, homicídios, adultérios, imoralidade sexual, furtos, falsos testemunhos, blasfêmias.</a:t>
            </a:r>
            <a:br>
              <a:rPr lang="pt-BR" sz="4400" dirty="0" smtClean="0"/>
            </a:br>
            <a:r>
              <a:rPr lang="pt-BR" sz="4400" dirty="0" smtClean="0"/>
              <a:t>São estas as coisas que contaminam a pessoa; mas o comer sem lavar as mãos não a contamina.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tradição dos anciãos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1-20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21-28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29-39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mulher </a:t>
            </a:r>
            <a:r>
              <a:rPr lang="pt-BR" dirty="0" err="1" smtClean="0"/>
              <a:t>cananéia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segunda multiplicação </a:t>
            </a:r>
          </a:p>
          <a:p>
            <a:pPr algn="ctr"/>
            <a:r>
              <a:rPr lang="pt-BR" dirty="0" smtClean="0"/>
              <a:t>dos pães e peixes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5011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15.21</a:t>
            </a:r>
          </a:p>
          <a:p>
            <a:r>
              <a:rPr lang="pt-BR" sz="4400" dirty="0" smtClean="0"/>
              <a:t>Saindo dali, Jesus foi para a região de Tiro e </a:t>
            </a:r>
            <a:r>
              <a:rPr lang="pt-BR" sz="4400" dirty="0" err="1" smtClean="0"/>
              <a:t>Sidom</a:t>
            </a:r>
            <a:r>
              <a:rPr lang="pt-BR" sz="4400" dirty="0" smtClean="0"/>
              <a:t>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85794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400" dirty="0" smtClean="0">
                <a:cs typeface="Times New Roman" pitchFamily="18" charset="0"/>
              </a:rPr>
              <a:t>Mateus 15.22</a:t>
            </a:r>
          </a:p>
          <a:p>
            <a:r>
              <a:rPr lang="pt-BR" sz="4400" dirty="0" smtClean="0"/>
              <a:t>E eis que uma mulher </a:t>
            </a:r>
            <a:r>
              <a:rPr lang="pt-BR" sz="4400" dirty="0" err="1" smtClean="0"/>
              <a:t>Cananeia</a:t>
            </a:r>
            <a:r>
              <a:rPr lang="pt-BR" sz="4400" dirty="0" smtClean="0"/>
              <a:t>, que tinha vindo daqueles lados, clamava: — Senhor, Filho de Davi, tenha compaixão de mim! Minha filha está horrivelmente </a:t>
            </a:r>
            <a:r>
              <a:rPr lang="pt-BR" sz="4400" dirty="0" err="1" smtClean="0"/>
              <a:t>endemoniada</a:t>
            </a:r>
            <a:r>
              <a:rPr lang="pt-BR" sz="4400" dirty="0" smtClean="0"/>
              <a:t>.</a:t>
            </a:r>
            <a:br>
              <a:rPr lang="pt-BR" sz="4400" dirty="0" smtClean="0"/>
            </a:b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0359"/>
            <a:ext cx="850112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400" dirty="0" smtClean="0">
                <a:cs typeface="Times New Roman" pitchFamily="18" charset="0"/>
              </a:rPr>
              <a:t>Mateus 15.23-28</a:t>
            </a:r>
          </a:p>
          <a:p>
            <a:r>
              <a:rPr lang="pt-BR" sz="4400" dirty="0" smtClean="0"/>
              <a:t>Jesus, porém, não lhe respondeu palavra. Então os seus discípulos, aproximando-se, disseram: </a:t>
            </a:r>
          </a:p>
          <a:p>
            <a:r>
              <a:rPr lang="pt-BR" sz="4400" dirty="0" smtClean="0"/>
              <a:t>— Mande-a embora, pois vem gritando atrás de nós.</a:t>
            </a:r>
            <a:br>
              <a:rPr lang="pt-BR" sz="4400" dirty="0" smtClean="0"/>
            </a:br>
            <a:r>
              <a:rPr lang="pt-BR" sz="4400" dirty="0" smtClean="0"/>
              <a:t>Mas Jesus respondeu: — Não fui enviado senão às ovelhas perdidas da casa de Israel.</a:t>
            </a:r>
            <a:br>
              <a:rPr lang="pt-BR" sz="4400" dirty="0" smtClean="0"/>
            </a:b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285776"/>
            <a:ext cx="8215370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Ela, porém, veio e o adorou, dizendo: — Senhor, me ajude!</a:t>
            </a:r>
            <a:br>
              <a:rPr lang="pt-BR" sz="4400" dirty="0" smtClean="0"/>
            </a:br>
            <a:r>
              <a:rPr lang="pt-BR" sz="4400" dirty="0" smtClean="0"/>
              <a:t>Jesus respondeu: — Não é correto pegar o pão dos filhos e jogá-lo aos cachorrinhos.</a:t>
            </a:r>
          </a:p>
          <a:p>
            <a:r>
              <a:rPr lang="pt-BR" sz="4400" dirty="0" smtClean="0"/>
              <a:t>A mulher disse: — É verdade, Senhor, pois os cachorrinhos comem das migalhas que caem da mesa dos seus donos.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1537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Então Jesus exclamou: — Mulher, que grande fé você tem! Que seja feito como você quer. E, desde aquele momento, a filha dela ficou curada.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778674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15.1</a:t>
            </a:r>
          </a:p>
          <a:p>
            <a:r>
              <a:rPr lang="pt-BR" sz="4400" dirty="0" smtClean="0"/>
              <a:t>Então alguns fariseus e escribas vieram de Jerusalém até Jesus e perguntaram: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tradição dos anciãos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1-20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21-28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29-39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mulher </a:t>
            </a:r>
            <a:r>
              <a:rPr lang="pt-BR" dirty="0" err="1" smtClean="0"/>
              <a:t>cananéia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segunda multiplicação </a:t>
            </a:r>
          </a:p>
          <a:p>
            <a:pPr algn="ctr"/>
            <a:r>
              <a:rPr lang="pt-BR" dirty="0" smtClean="0"/>
              <a:t>dos pães e peixes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400" dirty="0" smtClean="0">
                <a:cs typeface="Times New Roman" pitchFamily="18" charset="0"/>
              </a:rPr>
              <a:t>Mateus 15.29</a:t>
            </a:r>
          </a:p>
          <a:p>
            <a:r>
              <a:rPr lang="pt-BR" sz="4400" dirty="0" smtClean="0"/>
              <a:t>Saindo dali, Jesus foi para junto do mar da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; e, subindo ao monte, assentou-se ali.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42968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  <a:r>
              <a:rPr lang="pt-BR" dirty="0" smtClean="0">
                <a:cs typeface="Times New Roman" pitchFamily="18" charset="0"/>
              </a:rPr>
              <a:t>Mateus 15.30,31</a:t>
            </a:r>
          </a:p>
          <a:p>
            <a:r>
              <a:rPr lang="pt-BR" dirty="0" smtClean="0"/>
              <a:t>E vieram a ele muitas multidões trazendo consigo coxos, cegos, aleijados, mudos e muitos outros e os deixaram junto aos pés de Jesus; e ele os curou.</a:t>
            </a:r>
            <a:br>
              <a:rPr lang="pt-BR" dirty="0" smtClean="0"/>
            </a:br>
            <a:r>
              <a:rPr lang="pt-BR" dirty="0" smtClean="0"/>
              <a:t>O povo ficou maravilhado ao ver que os mudos falavam, os aleijados recuperavam a saúde, os coxos andavam e os cegos viam. E glorificavam o Deus de Israel.</a:t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42968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  <a:r>
              <a:rPr lang="pt-BR" dirty="0" smtClean="0">
                <a:cs typeface="Times New Roman" pitchFamily="18" charset="0"/>
              </a:rPr>
              <a:t>Mateus 15.32-38</a:t>
            </a:r>
          </a:p>
          <a:p>
            <a:r>
              <a:rPr lang="pt-BR" dirty="0" smtClean="0"/>
              <a:t>Então Jesus chamou os seus discípulos e disse: — Tenho compaixão desta gente, porque já faz três dias que eles estão comigo e não têm o que comer. E não quero mandá-los para casa em jejum, para que não desfaleçam pelo caminho.</a:t>
            </a:r>
            <a:br>
              <a:rPr lang="pt-BR" dirty="0" smtClean="0"/>
            </a:br>
            <a:r>
              <a:rPr lang="pt-BR" dirty="0" smtClean="0"/>
              <a:t>Mas os discípulos lhe disseram: </a:t>
            </a:r>
          </a:p>
          <a:p>
            <a:r>
              <a:rPr lang="pt-BR" dirty="0" smtClean="0"/>
              <a:t>— Onde haverá neste deserto pão suficiente para saciar tão grande multidão?</a:t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571528"/>
            <a:ext cx="842968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  <a:endParaRPr lang="pt-BR" dirty="0" smtClean="0">
              <a:cs typeface="Times New Roman" pitchFamily="18" charset="0"/>
            </a:endParaRPr>
          </a:p>
          <a:p>
            <a:r>
              <a:rPr lang="pt-BR" dirty="0" smtClean="0"/>
              <a:t>Jesus perguntou: — Quantos pães vocês têm? Eles responderam: — Sete pães e alguns peixinhos.</a:t>
            </a:r>
            <a:br>
              <a:rPr lang="pt-BR" dirty="0" smtClean="0"/>
            </a:br>
            <a:r>
              <a:rPr lang="pt-BR" dirty="0" smtClean="0"/>
              <a:t>Então, tendo mandado o povo assentar-se no chão,pegou os sete pães e os peixes e, tendo dado graças, os partiu e deu aos discípulos, e estes distribuíram ao povo.</a:t>
            </a:r>
            <a:br>
              <a:rPr lang="pt-BR" dirty="0" smtClean="0"/>
            </a:br>
            <a:r>
              <a:rPr lang="pt-BR" dirty="0" smtClean="0"/>
              <a:t>Todos comeram e se fartaram; e, dos pedaços que sobraram, recolheram sete cestos cheios.</a:t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357214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  <a:endParaRPr lang="pt-BR" dirty="0" smtClean="0">
              <a:cs typeface="Times New Roman" pitchFamily="18" charset="0"/>
            </a:endParaRPr>
          </a:p>
          <a:p>
            <a:r>
              <a:rPr lang="pt-BR" dirty="0" smtClean="0"/>
              <a:t>Ora, os que comeram eram quatro mil homens, além de mulheres e crianças.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1571612"/>
            <a:ext cx="407196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800" dirty="0" smtClean="0"/>
              <a:t>5 pães e 2 peixes</a:t>
            </a:r>
            <a:endParaRPr lang="pt-BR" sz="3800" dirty="0"/>
          </a:p>
        </p:txBody>
      </p:sp>
      <p:sp>
        <p:nvSpPr>
          <p:cNvPr id="3" name="Retângulo 2"/>
          <p:cNvSpPr/>
          <p:nvPr/>
        </p:nvSpPr>
        <p:spPr>
          <a:xfrm>
            <a:off x="285720" y="2857496"/>
            <a:ext cx="407196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800" dirty="0" smtClean="0"/>
              <a:t>5 mil homens +</a:t>
            </a:r>
          </a:p>
          <a:p>
            <a:pPr algn="ctr"/>
            <a:r>
              <a:rPr lang="pt-BR" sz="3800" dirty="0" smtClean="0"/>
              <a:t>mulheres + crianças</a:t>
            </a:r>
            <a:endParaRPr lang="pt-BR" sz="3800" dirty="0"/>
          </a:p>
        </p:txBody>
      </p:sp>
      <p:sp>
        <p:nvSpPr>
          <p:cNvPr id="4" name="Retângulo 3"/>
          <p:cNvSpPr/>
          <p:nvPr/>
        </p:nvSpPr>
        <p:spPr>
          <a:xfrm>
            <a:off x="285720" y="4143380"/>
            <a:ext cx="407196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800" dirty="0" smtClean="0"/>
              <a:t>Recolheram </a:t>
            </a:r>
          </a:p>
          <a:p>
            <a:pPr algn="ctr"/>
            <a:r>
              <a:rPr lang="pt-BR" sz="3800" dirty="0" smtClean="0"/>
              <a:t>12 cestos</a:t>
            </a:r>
            <a:endParaRPr lang="pt-BR" sz="3800" dirty="0"/>
          </a:p>
        </p:txBody>
      </p:sp>
      <p:sp>
        <p:nvSpPr>
          <p:cNvPr id="5" name="Retângulo 4"/>
          <p:cNvSpPr/>
          <p:nvPr/>
        </p:nvSpPr>
        <p:spPr>
          <a:xfrm>
            <a:off x="285720" y="5429264"/>
            <a:ext cx="407196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Cesto pequeno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572000" y="285728"/>
            <a:ext cx="42148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800" dirty="0" smtClean="0"/>
              <a:t>2ª multiplicação</a:t>
            </a:r>
            <a:endParaRPr lang="pt-BR" sz="3800" dirty="0"/>
          </a:p>
        </p:txBody>
      </p:sp>
      <p:sp>
        <p:nvSpPr>
          <p:cNvPr id="7" name="Retângulo 6"/>
          <p:cNvSpPr/>
          <p:nvPr/>
        </p:nvSpPr>
        <p:spPr>
          <a:xfrm>
            <a:off x="4572000" y="1571612"/>
            <a:ext cx="42148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800" dirty="0" smtClean="0"/>
              <a:t>7 pães e peixes</a:t>
            </a:r>
            <a:endParaRPr lang="pt-BR" sz="3800" dirty="0"/>
          </a:p>
        </p:txBody>
      </p:sp>
      <p:sp>
        <p:nvSpPr>
          <p:cNvPr id="8" name="Retângulo 7"/>
          <p:cNvSpPr/>
          <p:nvPr/>
        </p:nvSpPr>
        <p:spPr>
          <a:xfrm>
            <a:off x="4572000" y="2857496"/>
            <a:ext cx="42148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800" dirty="0" smtClean="0"/>
              <a:t>4 mil homens +</a:t>
            </a:r>
          </a:p>
          <a:p>
            <a:pPr algn="ctr"/>
            <a:r>
              <a:rPr lang="pt-BR" sz="3800" dirty="0" smtClean="0"/>
              <a:t>mulheres + crianças</a:t>
            </a:r>
            <a:endParaRPr lang="pt-BR" sz="3800" dirty="0"/>
          </a:p>
        </p:txBody>
      </p:sp>
      <p:sp>
        <p:nvSpPr>
          <p:cNvPr id="9" name="Retângulo 8"/>
          <p:cNvSpPr/>
          <p:nvPr/>
        </p:nvSpPr>
        <p:spPr>
          <a:xfrm>
            <a:off x="4572000" y="4143380"/>
            <a:ext cx="42148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Recolheram </a:t>
            </a:r>
          </a:p>
          <a:p>
            <a:pPr algn="ctr"/>
            <a:r>
              <a:rPr lang="pt-BR" dirty="0" smtClean="0"/>
              <a:t>7 cestos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285720" y="285728"/>
            <a:ext cx="407196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800" dirty="0" smtClean="0"/>
              <a:t>1ª multiplicação</a:t>
            </a:r>
            <a:endParaRPr lang="pt-BR" sz="3800" dirty="0"/>
          </a:p>
        </p:txBody>
      </p:sp>
      <p:sp>
        <p:nvSpPr>
          <p:cNvPr id="11" name="Retângulo 10"/>
          <p:cNvSpPr/>
          <p:nvPr/>
        </p:nvSpPr>
        <p:spPr>
          <a:xfrm>
            <a:off x="4572000" y="5429264"/>
            <a:ext cx="421484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Cesto grande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15.39</a:t>
            </a:r>
          </a:p>
          <a:p>
            <a:r>
              <a:rPr lang="pt-BR" dirty="0" smtClean="0"/>
              <a:t>E, tendo despedido as multidões, Jesus entrou no barco e foi para o território de </a:t>
            </a:r>
            <a:r>
              <a:rPr lang="pt-BR" dirty="0" err="1" smtClean="0"/>
              <a:t>Magadã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86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15.2</a:t>
            </a:r>
          </a:p>
          <a:p>
            <a:r>
              <a:rPr lang="pt-BR" sz="4400" dirty="0" smtClean="0"/>
              <a:t>— Por que os seus discípulos transgridem a tradição dos anciãos? Pois não lavam as mãos, quando comem.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501122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15.3-6</a:t>
            </a:r>
          </a:p>
          <a:p>
            <a:r>
              <a:rPr lang="pt-BR" sz="4400" dirty="0" smtClean="0"/>
              <a:t>Jesus, porém, lhes respondeu: </a:t>
            </a:r>
          </a:p>
          <a:p>
            <a:r>
              <a:rPr lang="pt-BR" sz="4400" dirty="0" smtClean="0"/>
              <a:t>— Por que também vocês transgridem o mandamento de Deus, por causa da tradição de vocês?</a:t>
            </a:r>
            <a:br>
              <a:rPr lang="pt-BR" sz="4400" dirty="0" smtClean="0"/>
            </a:br>
            <a:r>
              <a:rPr lang="pt-BR" sz="4400" dirty="0" smtClean="0"/>
              <a:t>Porque Deus disse: "Honre o seu pai e a sua mãe."E: "Quem maldisser o seu pai ou a sua mãe seja punido de morte.“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1537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Vocês, porém, dizem que, se alguém disser ao seu pai ou à sua mãe: "A ajuda que você poderia receber de mim é oferta ao Senhor", esse não precisará mais honrar os seus pais. E, assim, vocês invalidam a palavra de Deus, por causa da tradição de vocês.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50112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Êxodo 20.12</a:t>
            </a:r>
          </a:p>
          <a:p>
            <a:r>
              <a:rPr lang="pt-BR" sz="4400" dirty="0" smtClean="0"/>
              <a:t>— Honre o seu pai e a sua mãe, para que você tenha uma longa vida na terra que o Senhor , seu Deus, lhe dá.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50112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Êxodo 21.17</a:t>
            </a:r>
          </a:p>
          <a:p>
            <a:r>
              <a:rPr lang="pt-BR" sz="4400" dirty="0" smtClean="0"/>
              <a:t>— Quem amaldiçoar seu pai ou sua mãe será morto.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501122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15.7-9</a:t>
            </a:r>
          </a:p>
          <a:p>
            <a:r>
              <a:rPr lang="pt-BR" sz="4400" dirty="0" smtClean="0"/>
              <a:t>Hipócritas! Bem profetizou Isaías a respeito de vocês, dizendo:</a:t>
            </a:r>
            <a:br>
              <a:rPr lang="pt-BR" sz="4400" dirty="0" smtClean="0"/>
            </a:br>
            <a:r>
              <a:rPr lang="pt-BR" sz="4400" dirty="0" smtClean="0"/>
              <a:t>"Este povo me honra com os lábios, mas o seu coração está longe de mim.</a:t>
            </a:r>
            <a:br>
              <a:rPr lang="pt-BR" sz="4400" dirty="0" smtClean="0"/>
            </a:br>
            <a:r>
              <a:rPr lang="pt-BR" sz="4400" dirty="0" smtClean="0"/>
              <a:t>E em vão me adoram, ensinando doutrinas que são preceitos humanos."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50112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Isa</a:t>
            </a:r>
            <a:r>
              <a:rPr lang="pt-BR" sz="4400" dirty="0" smtClean="0"/>
              <a:t>í</a:t>
            </a:r>
            <a:r>
              <a:rPr lang="pt-BR" sz="4400" dirty="0" smtClean="0">
                <a:cs typeface="Times New Roman" pitchFamily="18" charset="0"/>
              </a:rPr>
              <a:t>as 29.13</a:t>
            </a:r>
          </a:p>
          <a:p>
            <a:r>
              <a:rPr lang="pt-BR" sz="4400" dirty="0" smtClean="0"/>
              <a:t>O Senhor disse: "Visto que este povo se aproxima de mim e com a sua boca e com os seus lábios me honra, mas o seu coração está longe de mim, e o seu temor para comigo consiste só em mandamentos ensinados por homens,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38245</TotalTime>
  <Words>738</Words>
  <Application>Microsoft Office PowerPoint</Application>
  <PresentationFormat>Apresentação na tela (4:3)</PresentationFormat>
  <Paragraphs>113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2832</cp:revision>
  <dcterms:created xsi:type="dcterms:W3CDTF">2012-01-16T14:03:42Z</dcterms:created>
  <dcterms:modified xsi:type="dcterms:W3CDTF">2023-03-11T01:54:19Z</dcterms:modified>
</cp:coreProperties>
</file>