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notesMasterIdLst>
    <p:notesMasterId r:id="rId6"/>
  </p:notesMasterIdLst>
  <p:sldIdLst>
    <p:sldId id="950" r:id="rId2"/>
    <p:sldId id="951" r:id="rId3"/>
    <p:sldId id="952" r:id="rId4"/>
    <p:sldId id="953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720202"/>
    <a:srgbClr val="C0E399"/>
    <a:srgbClr val="F76E31"/>
    <a:srgbClr val="A10B4B"/>
    <a:srgbClr val="FFCC00"/>
    <a:srgbClr val="F68B16"/>
    <a:srgbClr val="0080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10/10/2022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NT cap por cap\Slid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643998" cy="2428879"/>
          </a:xfrm>
          <a:prstGeom prst="rect">
            <a:avLst/>
          </a:prstGeom>
          <a:noFill/>
        </p:spPr>
      </p:pic>
      <p:pic>
        <p:nvPicPr>
          <p:cNvPr id="1027" name="Picture 3" descr="C:\Antonio 2018\Documents\TV\You Tube\NT cap por cap\Slid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214686"/>
            <a:ext cx="864399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NT cap por cap\Slid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595438" y="-595362"/>
            <a:ext cx="6096000" cy="8001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Antonio 2018\Documents\TV\You Tube\10 partes de Mateus\Slid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327150"/>
          </a:xfrm>
          <a:prstGeom prst="rect">
            <a:avLst/>
          </a:prstGeom>
          <a:noFill/>
        </p:spPr>
      </p:pic>
      <p:pic>
        <p:nvPicPr>
          <p:cNvPr id="3075" name="Picture 3" descr="C:\Antonio 2018\Documents\TV\You Tube\10 partes de Mateus\Slid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36"/>
            <a:ext cx="9144000" cy="1085850"/>
          </a:xfrm>
          <a:prstGeom prst="rect">
            <a:avLst/>
          </a:prstGeom>
          <a:noFill/>
        </p:spPr>
      </p:pic>
      <p:pic>
        <p:nvPicPr>
          <p:cNvPr id="3076" name="Picture 4" descr="C:\Antonio 2018\Documents\TV\You Tube\10 partes de Mateus\Slide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38440"/>
            <a:ext cx="9144000" cy="1047750"/>
          </a:xfrm>
          <a:prstGeom prst="rect">
            <a:avLst/>
          </a:prstGeom>
          <a:noFill/>
        </p:spPr>
      </p:pic>
      <p:pic>
        <p:nvPicPr>
          <p:cNvPr id="3077" name="Picture 5" descr="C:\Antonio 2018\Documents\TV\You Tube\10 partes de Mateus\Slide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900500"/>
            <a:ext cx="9144000" cy="1314450"/>
          </a:xfrm>
          <a:prstGeom prst="rect">
            <a:avLst/>
          </a:prstGeom>
          <a:noFill/>
        </p:spPr>
      </p:pic>
      <p:pic>
        <p:nvPicPr>
          <p:cNvPr id="3078" name="Picture 6" descr="C:\Antonio 2018\Documents\TV\You Tube\10 partes de Mateus\Slide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572140"/>
            <a:ext cx="9144000" cy="1285860"/>
          </a:xfrm>
          <a:prstGeom prst="rect">
            <a:avLst/>
          </a:prstGeom>
          <a:noFill/>
        </p:spPr>
      </p:pic>
      <p:cxnSp>
        <p:nvCxnSpPr>
          <p:cNvPr id="12" name="Conector reto 11"/>
          <p:cNvCxnSpPr/>
          <p:nvPr/>
        </p:nvCxnSpPr>
        <p:spPr>
          <a:xfrm>
            <a:off x="0" y="1427148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0" y="2714620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0" y="3857628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0" y="5357826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to 11"/>
          <p:cNvCxnSpPr/>
          <p:nvPr/>
        </p:nvCxnSpPr>
        <p:spPr>
          <a:xfrm>
            <a:off x="0" y="1643050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0" y="2857496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0" y="4214818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0" y="5500702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Antonio 2018\Documents\TV\You Tube\10 partes de Mateus\Slid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71612"/>
          </a:xfrm>
          <a:prstGeom prst="rect">
            <a:avLst/>
          </a:prstGeom>
          <a:noFill/>
        </p:spPr>
      </p:pic>
      <p:pic>
        <p:nvPicPr>
          <p:cNvPr id="4099" name="Picture 3" descr="C:\Antonio 2018\Documents\TV\You Tube\10 partes de Mateus\Slide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14488"/>
            <a:ext cx="9144000" cy="1035050"/>
          </a:xfrm>
          <a:prstGeom prst="rect">
            <a:avLst/>
          </a:prstGeom>
          <a:noFill/>
        </p:spPr>
      </p:pic>
      <p:pic>
        <p:nvPicPr>
          <p:cNvPr id="4100" name="Picture 4" descr="C:\Antonio 2018\Documents\TV\You Tube\10 partes de Mateus\Slide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921001"/>
            <a:ext cx="9144000" cy="1079503"/>
          </a:xfrm>
          <a:prstGeom prst="rect">
            <a:avLst/>
          </a:prstGeom>
          <a:noFill/>
        </p:spPr>
      </p:pic>
      <p:pic>
        <p:nvPicPr>
          <p:cNvPr id="4101" name="Picture 5" descr="C:\Antonio 2018\Documents\TV\You Tube\10 partes de Mateus\Slide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286256"/>
            <a:ext cx="9144000" cy="1214446"/>
          </a:xfrm>
          <a:prstGeom prst="rect">
            <a:avLst/>
          </a:prstGeom>
          <a:noFill/>
        </p:spPr>
      </p:pic>
      <p:pic>
        <p:nvPicPr>
          <p:cNvPr id="4102" name="Picture 6" descr="C:\Antonio 2018\Documents\TV\You Tube\10 partes de Mateus\Slide1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556250"/>
            <a:ext cx="9144000" cy="130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30914</TotalTime>
  <Words>0</Words>
  <Application>Microsoft Office PowerPoint</Application>
  <PresentationFormat>Apresentação na tela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Patrimônio Líquido</vt:lpstr>
      <vt:lpstr>Slide 1</vt:lpstr>
      <vt:lpstr>Slide 2</vt:lpstr>
      <vt:lpstr>Slide 3</vt:lpstr>
      <vt:lpstr>Slide 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2378</cp:revision>
  <dcterms:created xsi:type="dcterms:W3CDTF">2012-01-16T14:03:42Z</dcterms:created>
  <dcterms:modified xsi:type="dcterms:W3CDTF">2022-10-11T02:12:41Z</dcterms:modified>
</cp:coreProperties>
</file>