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19"/>
  </p:notesMasterIdLst>
  <p:sldIdLst>
    <p:sldId id="832" r:id="rId2"/>
    <p:sldId id="831" r:id="rId3"/>
    <p:sldId id="842" r:id="rId4"/>
    <p:sldId id="833" r:id="rId5"/>
    <p:sldId id="843" r:id="rId6"/>
    <p:sldId id="834" r:id="rId7"/>
    <p:sldId id="844" r:id="rId8"/>
    <p:sldId id="835" r:id="rId9"/>
    <p:sldId id="836" r:id="rId10"/>
    <p:sldId id="845" r:id="rId11"/>
    <p:sldId id="838" r:id="rId12"/>
    <p:sldId id="846" r:id="rId13"/>
    <p:sldId id="839" r:id="rId14"/>
    <p:sldId id="841" r:id="rId15"/>
    <p:sldId id="848" r:id="rId16"/>
    <p:sldId id="840" r:id="rId17"/>
    <p:sldId id="847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C14"/>
    <a:srgbClr val="6C1504"/>
    <a:srgbClr val="D890D3"/>
    <a:srgbClr val="CC0000"/>
    <a:srgbClr val="FFC637"/>
    <a:srgbClr val="FFCC00"/>
    <a:srgbClr val="6666FF"/>
    <a:srgbClr val="720202"/>
    <a:srgbClr val="C41F0E"/>
    <a:srgbClr val="A10B4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08/12/2021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Espiritismo - Início - Ap 25\Sli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541" y="332656"/>
            <a:ext cx="8232916" cy="6174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92696"/>
            <a:ext cx="79928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/>
              <a:t> </a:t>
            </a:r>
            <a:r>
              <a:rPr lang="pt-BR" sz="3600" dirty="0" smtClean="0"/>
              <a:t>2 Coríntios 12.2-4</a:t>
            </a:r>
          </a:p>
          <a:p>
            <a:r>
              <a:rPr lang="pt-BR" sz="3600" dirty="0" smtClean="0"/>
              <a:t>Conheço um homem em Cristo que há catorze anos (se no corpo, não sei, se fora do corpo, não sei; Deus o sabe) foi arrebatado ao terceiro céu.</a:t>
            </a:r>
            <a:br>
              <a:rPr lang="pt-BR" sz="3600" dirty="0" smtClean="0"/>
            </a:br>
            <a:r>
              <a:rPr lang="pt-BR" sz="3600" dirty="0" smtClean="0"/>
              <a:t>E sei que o tal homem (se no corpo, se fora do corpo, não sei; Deus o sabe)</a:t>
            </a:r>
            <a:br>
              <a:rPr lang="pt-BR" sz="3600" dirty="0" smtClean="0"/>
            </a:br>
            <a:r>
              <a:rPr lang="pt-BR" sz="3600" dirty="0" smtClean="0"/>
              <a:t>Foi arrebatado ao paraíso; e ouviu palavras inefáveis, que ao homem não é lícito falar.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92696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</a:t>
            </a:r>
            <a:r>
              <a:rPr lang="pt-BR" sz="3600" dirty="0" smtClean="0"/>
              <a:t>(Jesus) Limitou-se a falar vagamente da vida bem-aventurada, dos castigos reservados aos culpados, sem referir-se jamais nos seus ensinos a castigos corporais, que constituíram para os cristãos um artigo de </a:t>
            </a:r>
            <a:r>
              <a:rPr lang="pt-BR" sz="3600" dirty="0" smtClean="0"/>
              <a:t>fé.</a:t>
            </a:r>
          </a:p>
          <a:p>
            <a:endParaRPr lang="pt-BR" sz="3600" dirty="0" smtClean="0"/>
          </a:p>
          <a:p>
            <a:r>
              <a:rPr lang="pt-BR" sz="3600" dirty="0" smtClean="0"/>
              <a:t> </a:t>
            </a:r>
            <a:r>
              <a:rPr lang="pt-BR" sz="3200" dirty="0" smtClean="0"/>
              <a:t>“</a:t>
            </a:r>
            <a:r>
              <a:rPr lang="pt-BR" sz="3200" dirty="0" smtClean="0"/>
              <a:t>O Céu e o Inferno”, p. 726. </a:t>
            </a:r>
            <a:endParaRPr lang="pt-BR" sz="3200" dirty="0" smtClean="0"/>
          </a:p>
          <a:p>
            <a:r>
              <a:rPr lang="pt-BR" sz="3200" dirty="0" smtClean="0"/>
              <a:t> Editora </a:t>
            </a:r>
            <a:r>
              <a:rPr lang="pt-BR" sz="3200" dirty="0" smtClean="0"/>
              <a:t>Opus Ltda., 2ª edição especial, </a:t>
            </a:r>
            <a:r>
              <a:rPr lang="pt-BR" sz="3200" dirty="0" smtClean="0"/>
              <a:t>1985.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772816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/>
              <a:t> </a:t>
            </a:r>
            <a:r>
              <a:rPr lang="pt-BR" sz="3600" dirty="0" smtClean="0"/>
              <a:t>Mateus 10.28</a:t>
            </a:r>
          </a:p>
          <a:p>
            <a:r>
              <a:rPr lang="pt-BR" sz="3600" dirty="0" smtClean="0"/>
              <a:t>Não </a:t>
            </a:r>
            <a:r>
              <a:rPr lang="pt-BR" sz="3600" dirty="0" smtClean="0"/>
              <a:t>temais os que matam o corpo e não podem matar a alma; temei, antes, aquele que pode fazer perecer no inferno tanto a alma como o corpo.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92696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</a:t>
            </a:r>
            <a:r>
              <a:rPr lang="pt-BR" sz="3600" dirty="0" smtClean="0"/>
              <a:t>Satã, segundo o espiritismo e a opinião de muitos filósofos cristãos, não é um ser real; é a personificação do mal, como nos tempos antigos Saturno personificava o </a:t>
            </a:r>
            <a:r>
              <a:rPr lang="pt-BR" sz="3600" dirty="0" smtClean="0"/>
              <a:t>tempo.</a:t>
            </a:r>
          </a:p>
          <a:p>
            <a:endParaRPr lang="pt-BR" sz="3600" dirty="0" smtClean="0"/>
          </a:p>
          <a:p>
            <a:endParaRPr lang="pt-BR" sz="3600" dirty="0" smtClean="0"/>
          </a:p>
          <a:p>
            <a:r>
              <a:rPr lang="pt-BR" sz="3600" dirty="0" smtClean="0"/>
              <a:t> </a:t>
            </a:r>
            <a:r>
              <a:rPr lang="pt-BR" sz="3200" dirty="0" smtClean="0"/>
              <a:t>“</a:t>
            </a:r>
            <a:r>
              <a:rPr lang="pt-BR" sz="3200" dirty="0" smtClean="0"/>
              <a:t>O Que é o Espiritismo”, p. 297. </a:t>
            </a:r>
            <a:endParaRPr lang="pt-BR" sz="3200" dirty="0" smtClean="0"/>
          </a:p>
          <a:p>
            <a:r>
              <a:rPr lang="pt-BR" sz="3200" dirty="0" smtClean="0"/>
              <a:t> </a:t>
            </a:r>
            <a:r>
              <a:rPr lang="pt-BR" sz="3200" dirty="0" smtClean="0"/>
              <a:t>Editora </a:t>
            </a:r>
            <a:r>
              <a:rPr lang="pt-BR" sz="3200" dirty="0" smtClean="0"/>
              <a:t>Opus Ltda., 2ª edição especial, 1985).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92696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</a:t>
            </a:r>
            <a:r>
              <a:rPr lang="pt-BR" sz="3600" dirty="0" smtClean="0"/>
              <a:t>A propósito de Satanás, é evidente que se trata da personificação do mal sob uma forma </a:t>
            </a:r>
            <a:r>
              <a:rPr lang="pt-BR" sz="3600" dirty="0" smtClean="0"/>
              <a:t>alegórica.</a:t>
            </a:r>
          </a:p>
          <a:p>
            <a:endParaRPr lang="pt-BR" sz="3600" dirty="0" smtClean="0"/>
          </a:p>
          <a:p>
            <a:endParaRPr lang="pt-BR" sz="3600" dirty="0" smtClean="0"/>
          </a:p>
          <a:p>
            <a:r>
              <a:rPr lang="pt-BR" sz="3600" dirty="0" smtClean="0"/>
              <a:t> </a:t>
            </a:r>
            <a:r>
              <a:rPr lang="pt-BR" sz="3200" dirty="0" smtClean="0"/>
              <a:t>“</a:t>
            </a:r>
            <a:r>
              <a:rPr lang="pt-BR" sz="3200" dirty="0" smtClean="0"/>
              <a:t>O Livro dos Espíritos”, p. 74. </a:t>
            </a:r>
            <a:endParaRPr lang="pt-BR" sz="3200" dirty="0" smtClean="0"/>
          </a:p>
          <a:p>
            <a:r>
              <a:rPr lang="pt-BR" sz="3200" dirty="0" smtClean="0"/>
              <a:t> </a:t>
            </a:r>
            <a:r>
              <a:rPr lang="pt-BR" sz="3200" dirty="0" smtClean="0"/>
              <a:t>Editora </a:t>
            </a:r>
            <a:r>
              <a:rPr lang="pt-BR" sz="3200" dirty="0" smtClean="0"/>
              <a:t>Opus Ltda., 2ª edição especial, </a:t>
            </a:r>
            <a:r>
              <a:rPr lang="pt-BR" sz="3200" dirty="0" smtClean="0"/>
              <a:t>1985.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24936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/>
              <a:t> </a:t>
            </a:r>
            <a:r>
              <a:rPr lang="pt-BR" sz="3200" dirty="0" smtClean="0"/>
              <a:t>Lucas 4.3-8</a:t>
            </a:r>
          </a:p>
          <a:p>
            <a:r>
              <a:rPr lang="pt-BR" sz="3200" dirty="0" smtClean="0"/>
              <a:t>Disse-lhe, então, o diabo: Se és o Filho de Deus, manda que esta pedra se transforme em pão</a:t>
            </a:r>
            <a:r>
              <a:rPr lang="pt-BR" sz="3200" dirty="0" smtClean="0"/>
              <a:t>. Mas </a:t>
            </a:r>
            <a:r>
              <a:rPr lang="pt-BR" sz="3200" dirty="0" smtClean="0"/>
              <a:t>Jesus lhe respondeu: Está escrito: Não só de pão viverá o homem.</a:t>
            </a:r>
            <a:br>
              <a:rPr lang="pt-BR" sz="3200" dirty="0" smtClean="0"/>
            </a:br>
            <a:r>
              <a:rPr lang="pt-BR" sz="3200" dirty="0" smtClean="0"/>
              <a:t>E, elevando-o, mostrou-lhe, num momento, todos os reinos do mundo</a:t>
            </a:r>
            <a:r>
              <a:rPr lang="pt-BR" sz="3200" dirty="0" smtClean="0"/>
              <a:t>. Disse-lhe </a:t>
            </a:r>
            <a:r>
              <a:rPr lang="pt-BR" sz="3200" dirty="0" smtClean="0"/>
              <a:t>o diabo: Dar-te-ei toda esta autoridade e a glória destes reinos, porque ela me foi entregue, e a dou a quem eu quiser</a:t>
            </a:r>
            <a:r>
              <a:rPr lang="pt-BR" sz="3200" dirty="0" smtClean="0"/>
              <a:t>. Portanto</a:t>
            </a:r>
            <a:r>
              <a:rPr lang="pt-BR" sz="3200" dirty="0" smtClean="0"/>
              <a:t>, se prostrado me adorares, toda será tua</a:t>
            </a:r>
            <a:r>
              <a:rPr lang="pt-BR" sz="3200" dirty="0" smtClean="0"/>
              <a:t>. Mas </a:t>
            </a:r>
            <a:r>
              <a:rPr lang="pt-BR" sz="3200" dirty="0" smtClean="0"/>
              <a:t>Jesus lhe respondeu: Está escrito: Ao Senhor, teu Deus, adorarás e só a ele darás culto.</a:t>
            </a:r>
            <a:br>
              <a:rPr lang="pt-BR" sz="32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92696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</a:t>
            </a:r>
            <a:r>
              <a:rPr lang="pt-BR" sz="3600" dirty="0" smtClean="0"/>
              <a:t>Há demônios, no sentido que se dá a essa palavra? Se houvesse demônios, seria obra de Deus. E Deus seria justo e bom, criando seres, eternamente voltados ao mal? </a:t>
            </a:r>
            <a:endParaRPr lang="pt-BR" sz="3600" dirty="0" smtClean="0"/>
          </a:p>
          <a:p>
            <a:endParaRPr lang="pt-BR" sz="3600" dirty="0" smtClean="0"/>
          </a:p>
          <a:p>
            <a:r>
              <a:rPr lang="pt-BR" sz="3200" dirty="0" smtClean="0"/>
              <a:t>“</a:t>
            </a:r>
            <a:r>
              <a:rPr lang="pt-BR" sz="3200" dirty="0" smtClean="0"/>
              <a:t>O Livro dos Espíritos”, pp. 72-74. </a:t>
            </a:r>
            <a:endParaRPr lang="pt-BR" sz="3200" dirty="0" smtClean="0"/>
          </a:p>
          <a:p>
            <a:r>
              <a:rPr lang="pt-BR" sz="3200" dirty="0" smtClean="0"/>
              <a:t>Editora </a:t>
            </a:r>
            <a:r>
              <a:rPr lang="pt-BR" sz="3200" dirty="0" smtClean="0"/>
              <a:t>Opus Ltda., 2ª edição especial, </a:t>
            </a:r>
            <a:r>
              <a:rPr lang="pt-BR" sz="3200" dirty="0" smtClean="0"/>
              <a:t>1985.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249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/>
              <a:t> </a:t>
            </a:r>
            <a:r>
              <a:rPr lang="pt-BR" sz="3600" dirty="0" smtClean="0"/>
              <a:t>Marcos 1.23-26</a:t>
            </a:r>
          </a:p>
          <a:p>
            <a:r>
              <a:rPr lang="pt-BR" sz="3600" dirty="0" smtClean="0"/>
              <a:t>Não </a:t>
            </a:r>
            <a:r>
              <a:rPr lang="pt-BR" sz="3600" dirty="0" smtClean="0"/>
              <a:t>tardou que aparecesse na sinagoga um homem possesso de espírito imundo, o qual bradou</a:t>
            </a:r>
            <a:r>
              <a:rPr lang="pt-BR" sz="3600" dirty="0" smtClean="0"/>
              <a:t>: Que </a:t>
            </a:r>
            <a:r>
              <a:rPr lang="pt-BR" sz="3600" dirty="0" smtClean="0"/>
              <a:t>temos nós contigo, Jesus Nazareno? Vieste para perder-nos? Bem sei quem és: o Santo de Deus!</a:t>
            </a:r>
            <a:br>
              <a:rPr lang="pt-BR" sz="3600" dirty="0" smtClean="0"/>
            </a:br>
            <a:r>
              <a:rPr lang="pt-BR" sz="3600" dirty="0" smtClean="0"/>
              <a:t>Mas Jesus o repreendeu, dizendo: Cala-te e sai desse homem</a:t>
            </a:r>
            <a:r>
              <a:rPr lang="pt-BR" sz="3600" dirty="0" smtClean="0"/>
              <a:t>. Então</a:t>
            </a:r>
            <a:r>
              <a:rPr lang="pt-BR" sz="3600" dirty="0" smtClean="0"/>
              <a:t>, o espírito imundo, agitando-o violentamente e bradando em alta voz, saiu dele.</a:t>
            </a:r>
            <a:br>
              <a:rPr lang="pt-BR" sz="36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16632"/>
            <a:ext cx="8892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</a:t>
            </a:r>
            <a:r>
              <a:rPr lang="pt-BR" sz="3600" dirty="0" smtClean="0"/>
              <a:t>Em matéria de escritura, os espíritas, no que se referem, é tão unicamente aos Evangelhos. Não os apresentam, porém, como prova, senão como fonte de luz subsidiária, elemento de </a:t>
            </a:r>
            <a:r>
              <a:rPr lang="pt-BR" sz="3600" dirty="0" smtClean="0"/>
              <a:t>reforço. Pois</a:t>
            </a:r>
            <a:r>
              <a:rPr lang="pt-BR" sz="3600" dirty="0" smtClean="0"/>
              <a:t>, nem a Bíblia prova coisa nenhuma, nem temos a Bíblia como probante. O espiritismo não é um ramo do Cristianismo como as demais seitas cristãs. Não assenta seus princípios nas Escrituras... a nossa base é o ensino dos espíritos, daí o nome </a:t>
            </a:r>
            <a:r>
              <a:rPr lang="pt-BR" sz="3600" dirty="0" smtClean="0"/>
              <a:t>espiritismo.</a:t>
            </a:r>
          </a:p>
          <a:p>
            <a:endParaRPr lang="pt-BR" sz="3600" dirty="0" smtClean="0"/>
          </a:p>
          <a:p>
            <a:r>
              <a:rPr lang="pt-BR" sz="3600" dirty="0" smtClean="0"/>
              <a:t> “</a:t>
            </a:r>
            <a:r>
              <a:rPr lang="pt-BR" sz="3600" dirty="0" smtClean="0"/>
              <a:t>À Margem do Espiritismo”, p. </a:t>
            </a:r>
            <a:r>
              <a:rPr lang="pt-BR" sz="3600" dirty="0" smtClean="0"/>
              <a:t>126, 219.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Espiritismo 3 aula\Slide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16632"/>
            <a:ext cx="8892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</a:t>
            </a:r>
            <a:r>
              <a:rPr lang="pt-BR" sz="3600" dirty="0" smtClean="0"/>
              <a:t>É preciso que nos façamos entender. Se alguém tem uma convicção bem assentada sobre uma doutrina, ainda que falsa, é necessário que desviemos dessa convicção, porém pouco a pouco; eis por que nós nos servimos, quase sempre, de suas palavras e damos a impressão de partilhar de suas </a:t>
            </a:r>
            <a:r>
              <a:rPr lang="pt-BR" sz="3600" dirty="0" smtClean="0"/>
              <a:t>ideias</a:t>
            </a:r>
            <a:r>
              <a:rPr lang="pt-BR" sz="3600" dirty="0" smtClean="0"/>
              <a:t>, a fim de que ele não se ofusque de súbito e deixe de se instruir </a:t>
            </a:r>
            <a:r>
              <a:rPr lang="pt-BR" sz="3600" dirty="0" smtClean="0"/>
              <a:t>conosco. </a:t>
            </a:r>
          </a:p>
          <a:p>
            <a:endParaRPr lang="pt-BR" sz="3600" dirty="0" smtClean="0"/>
          </a:p>
          <a:p>
            <a:r>
              <a:rPr lang="pt-BR" sz="3200" dirty="0" smtClean="0"/>
              <a:t>“</a:t>
            </a:r>
            <a:r>
              <a:rPr lang="pt-BR" sz="3200" dirty="0" smtClean="0"/>
              <a:t>O Livro dos Médiuns. Obras Completas.” </a:t>
            </a:r>
            <a:endParaRPr lang="pt-BR" sz="3200" dirty="0" smtClean="0"/>
          </a:p>
          <a:p>
            <a:r>
              <a:rPr lang="pt-BR" sz="3200" dirty="0" smtClean="0"/>
              <a:t> </a:t>
            </a:r>
            <a:r>
              <a:rPr lang="pt-BR" sz="3200" dirty="0" smtClean="0"/>
              <a:t>Editora</a:t>
            </a:r>
            <a:r>
              <a:rPr lang="pt-BR" sz="3200" dirty="0" smtClean="0"/>
              <a:t>: Opus, p. 481, 2ª edição, </a:t>
            </a:r>
            <a:r>
              <a:rPr lang="pt-BR" sz="3200" dirty="0" smtClean="0"/>
              <a:t>1985.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628800"/>
            <a:ext cx="799288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/>
              <a:t> </a:t>
            </a:r>
            <a:r>
              <a:rPr lang="pt-BR" sz="3600" dirty="0" smtClean="0"/>
              <a:t>Gálatas 1.8</a:t>
            </a:r>
          </a:p>
          <a:p>
            <a:r>
              <a:rPr lang="pt-BR" sz="3600" dirty="0" smtClean="0"/>
              <a:t>Mas</a:t>
            </a:r>
            <a:r>
              <a:rPr lang="pt-BR" sz="3600" dirty="0" smtClean="0"/>
              <a:t>, ainda que nós ou mesmo um anjo vindo do céu vos pregue evangelho que vá além do que vos temos pregado, seja anátema.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16632"/>
            <a:ext cx="889248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</a:t>
            </a:r>
            <a:r>
              <a:rPr lang="pt-BR" sz="3600" dirty="0" smtClean="0"/>
              <a:t>No princípio era o Verbo, e o Verbo estava com Deus, e o Verbo era Deus... Primeiramente, é preciso notar que as palavras citadas acima são de João e não de Jesus. Admitindo-se que não tenham sido alteradas, não exprimem, na realidade, senão uma opinião pessoal, uma indução que deixa transparecer o misticismo habitual, contrário às reiteradas afirmações do próprio </a:t>
            </a:r>
            <a:r>
              <a:rPr lang="pt-BR" sz="3600" dirty="0" smtClean="0"/>
              <a:t>Jesus.</a:t>
            </a:r>
          </a:p>
          <a:p>
            <a:endParaRPr lang="pt-BR" sz="3600" dirty="0" smtClean="0"/>
          </a:p>
          <a:p>
            <a:r>
              <a:rPr lang="pt-BR" sz="3600" dirty="0" smtClean="0"/>
              <a:t> </a:t>
            </a:r>
            <a:r>
              <a:rPr lang="pt-BR" sz="3200" dirty="0" smtClean="0"/>
              <a:t>“</a:t>
            </a:r>
            <a:r>
              <a:rPr lang="pt-BR" sz="3200" dirty="0" smtClean="0"/>
              <a:t>Obras Póstumas, Obras Completas.” </a:t>
            </a:r>
            <a:endParaRPr lang="pt-BR" sz="3200" dirty="0" smtClean="0"/>
          </a:p>
          <a:p>
            <a:r>
              <a:rPr lang="pt-BR" sz="3200" dirty="0" smtClean="0"/>
              <a:t> Editora </a:t>
            </a:r>
            <a:r>
              <a:rPr lang="pt-BR" sz="3200" dirty="0" smtClean="0"/>
              <a:t>Opus, p.1182, 2ª edição especial, </a:t>
            </a:r>
            <a:r>
              <a:rPr lang="pt-BR" sz="3200" dirty="0" smtClean="0"/>
              <a:t>1985. 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16632"/>
            <a:ext cx="82089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</a:t>
            </a:r>
            <a:endParaRPr lang="pt-BR" sz="3600" dirty="0" smtClean="0"/>
          </a:p>
          <a:p>
            <a:pPr algn="ctr"/>
            <a:r>
              <a:rPr lang="pt-BR" sz="3600" dirty="0" smtClean="0"/>
              <a:t>2 Pedro 1.20,21</a:t>
            </a:r>
          </a:p>
          <a:p>
            <a:r>
              <a:rPr lang="pt-BR" sz="3600" dirty="0" smtClean="0"/>
              <a:t>Sabendo</a:t>
            </a:r>
            <a:r>
              <a:rPr lang="pt-BR" sz="3600" dirty="0" smtClean="0"/>
              <a:t>, primeiramente, isto: que nenhuma profecia da Escritura provém de particular elucidação</a:t>
            </a:r>
            <a:r>
              <a:rPr lang="pt-BR" sz="3600" dirty="0" smtClean="0"/>
              <a:t>; porque </a:t>
            </a:r>
            <a:r>
              <a:rPr lang="pt-BR" sz="3600" dirty="0" smtClean="0"/>
              <a:t>nunca jamais qualquer profecia foi dada por vontade humana; entretanto, homens [santos] falaram da parte de Deus, movidos pelo Espírito Santo.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92696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</a:t>
            </a:r>
            <a:r>
              <a:rPr lang="pt-BR" sz="3600" dirty="0" smtClean="0"/>
              <a:t>Em que se deve entender a palavra céu? Achais que seja um lugar, como aglomerados, sem outra preocupação que a de gozar, pela eternidade toda, de uma felicidade passiva? Não; é o espaço universal; são os planetas, as </a:t>
            </a:r>
            <a:r>
              <a:rPr lang="pt-BR" sz="3600" dirty="0" smtClean="0"/>
              <a:t>estrelas.</a:t>
            </a:r>
          </a:p>
          <a:p>
            <a:endParaRPr lang="pt-BR" sz="3600" dirty="0" smtClean="0"/>
          </a:p>
          <a:p>
            <a:r>
              <a:rPr lang="pt-BR" sz="3600" dirty="0" smtClean="0"/>
              <a:t> </a:t>
            </a:r>
            <a:r>
              <a:rPr lang="pt-BR" sz="3200" dirty="0" smtClean="0"/>
              <a:t>“ </a:t>
            </a:r>
            <a:r>
              <a:rPr lang="pt-BR" sz="3200" dirty="0" smtClean="0"/>
              <a:t>O Livro dos Espíritos”, p. 250. </a:t>
            </a:r>
            <a:endParaRPr lang="pt-BR" sz="3200" dirty="0" smtClean="0"/>
          </a:p>
          <a:p>
            <a:r>
              <a:rPr lang="pt-BR" sz="3200" dirty="0" smtClean="0"/>
              <a:t> </a:t>
            </a:r>
            <a:r>
              <a:rPr lang="pt-BR" sz="3200" dirty="0" smtClean="0"/>
              <a:t>Editora </a:t>
            </a:r>
            <a:r>
              <a:rPr lang="pt-BR" sz="3200" dirty="0" smtClean="0"/>
              <a:t>Opus Ltda., 2ª edição especial, </a:t>
            </a:r>
            <a:r>
              <a:rPr lang="pt-BR" sz="3200" dirty="0" smtClean="0"/>
              <a:t>1985.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92696"/>
            <a:ext cx="799288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</a:t>
            </a:r>
            <a:r>
              <a:rPr lang="pt-BR" sz="3600" dirty="0" smtClean="0"/>
              <a:t>João 14.2: Na casa de meu Pai há muitas moradas; se não fosse assim, eu vo-lo teria dito. Vou preparar-vos lugar. E dizem: A casa de meu Pai é o Universo; as diversas moradas são os mundos que circulam no espaço infinito e oferecem estâncias adequadas ao seu </a:t>
            </a:r>
            <a:r>
              <a:rPr lang="pt-BR" sz="3600" dirty="0" smtClean="0"/>
              <a:t>adiantamento.</a:t>
            </a:r>
          </a:p>
          <a:p>
            <a:endParaRPr lang="pt-BR" sz="3600" dirty="0" smtClean="0"/>
          </a:p>
          <a:p>
            <a:r>
              <a:rPr lang="pt-BR" sz="3600" dirty="0" smtClean="0"/>
              <a:t> </a:t>
            </a:r>
            <a:r>
              <a:rPr lang="pt-BR" sz="3200" dirty="0" smtClean="0"/>
              <a:t>“</a:t>
            </a:r>
            <a:r>
              <a:rPr lang="pt-BR" sz="3200" dirty="0" smtClean="0"/>
              <a:t>O Evangelho Segundo o Espiritismo”, p. 556. </a:t>
            </a:r>
            <a:r>
              <a:rPr lang="pt-BR" sz="3200" dirty="0" smtClean="0"/>
              <a:t>     Editora </a:t>
            </a:r>
            <a:r>
              <a:rPr lang="pt-BR" sz="3200" dirty="0" smtClean="0"/>
              <a:t>Opus Ltda., 2ª edição especial, </a:t>
            </a:r>
            <a:r>
              <a:rPr lang="pt-BR" sz="3200" dirty="0" smtClean="0"/>
              <a:t>1985.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18075</TotalTime>
  <Words>902</Words>
  <Application>Microsoft Office PowerPoint</Application>
  <PresentationFormat>Apresentação na tela (4:3)</PresentationFormat>
  <Paragraphs>50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1466</cp:revision>
  <dcterms:created xsi:type="dcterms:W3CDTF">2012-01-16T14:03:42Z</dcterms:created>
  <dcterms:modified xsi:type="dcterms:W3CDTF">2021-12-08T23:50:31Z</dcterms:modified>
</cp:coreProperties>
</file>