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14"/>
  </p:notesMasterIdLst>
  <p:sldIdLst>
    <p:sldId id="768" r:id="rId2"/>
    <p:sldId id="775" r:id="rId3"/>
    <p:sldId id="776" r:id="rId4"/>
    <p:sldId id="794" r:id="rId5"/>
    <p:sldId id="791" r:id="rId6"/>
    <p:sldId id="779" r:id="rId7"/>
    <p:sldId id="792" r:id="rId8"/>
    <p:sldId id="800" r:id="rId9"/>
    <p:sldId id="796" r:id="rId10"/>
    <p:sldId id="797" r:id="rId11"/>
    <p:sldId id="798" r:id="rId12"/>
    <p:sldId id="799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1504"/>
    <a:srgbClr val="086C14"/>
    <a:srgbClr val="D890D3"/>
    <a:srgbClr val="CC0000"/>
    <a:srgbClr val="FFC637"/>
    <a:srgbClr val="FFCC00"/>
    <a:srgbClr val="6666FF"/>
    <a:srgbClr val="720202"/>
    <a:srgbClr val="C41F0E"/>
    <a:srgbClr val="A10B4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980728"/>
            <a:ext cx="8188845" cy="50167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vida de Jesus </a:t>
            </a:r>
          </a:p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dividida em </a:t>
            </a:r>
          </a:p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períodos</a:t>
            </a:r>
          </a:p>
          <a:p>
            <a:pPr algn="ctr"/>
            <a:r>
              <a:rPr lang="pt-BR" sz="8000" b="1" dirty="0" smtClean="0">
                <a:solidFill>
                  <a:srgbClr val="002060"/>
                </a:solidFill>
              </a:rPr>
              <a:t>7ª Aula</a:t>
            </a:r>
            <a:endParaRPr lang="pt-BR" sz="1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043608" y="3933056"/>
            <a:ext cx="7128792" cy="1440160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João 2.13-25</a:t>
            </a:r>
            <a:endParaRPr lang="pt-BR" sz="8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692696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dirty="0" smtClean="0"/>
              <a:t>Jesus purifica </a:t>
            </a:r>
          </a:p>
          <a:p>
            <a:pPr algn="ctr"/>
            <a:r>
              <a:rPr lang="pt-BR" sz="7200" dirty="0" smtClean="0"/>
              <a:t>o templo</a:t>
            </a:r>
            <a:endParaRPr lang="pt-B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043608" y="3861048"/>
            <a:ext cx="7128792" cy="1296144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João 3.1-21</a:t>
            </a:r>
            <a:endParaRPr lang="pt-BR" sz="8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692696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dirty="0" smtClean="0"/>
              <a:t>Jesus instrui Nicodemos</a:t>
            </a:r>
            <a:endParaRPr lang="pt-B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043608" y="3861048"/>
            <a:ext cx="7128792" cy="1224136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João 4.4-42</a:t>
            </a:r>
            <a:endParaRPr lang="pt-BR" sz="8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692696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dirty="0" smtClean="0"/>
              <a:t>A mulher Samaritana</a:t>
            </a:r>
            <a:endParaRPr lang="pt-B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43808" y="116632"/>
            <a:ext cx="5976664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Nascimento e juventude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- 30 anos 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(Belém, Egito, Nazaré)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43808" y="1772816"/>
            <a:ext cx="5976664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Preparação para o ministério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?????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Rio Jordão e deserto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43808" y="3429000"/>
            <a:ext cx="5976664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inicial na Judeia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- 8 meses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(Judeia e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Samaria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843808" y="5085184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na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Galileia</a:t>
            </a:r>
            <a:endParaRPr lang="pt-BR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- 2 anos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Galileia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251520" y="144016"/>
            <a:ext cx="2520280" cy="15567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1.º Período</a:t>
            </a:r>
          </a:p>
          <a:p>
            <a:pPr algn="ctr"/>
            <a:endParaRPr lang="pt-BR" dirty="0"/>
          </a:p>
        </p:txBody>
      </p:sp>
      <p:sp>
        <p:nvSpPr>
          <p:cNvPr id="13" name="Seta para a direita 12"/>
          <p:cNvSpPr/>
          <p:nvPr/>
        </p:nvSpPr>
        <p:spPr>
          <a:xfrm>
            <a:off x="251520" y="1800200"/>
            <a:ext cx="2520280" cy="15567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2.º Período</a:t>
            </a:r>
          </a:p>
          <a:p>
            <a:pPr algn="ctr"/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>
            <a:off x="251520" y="3384376"/>
            <a:ext cx="2520280" cy="15567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3.º Período</a:t>
            </a:r>
          </a:p>
          <a:p>
            <a:pPr algn="ctr"/>
            <a:endParaRPr lang="pt-BR" dirty="0"/>
          </a:p>
        </p:txBody>
      </p:sp>
      <p:sp>
        <p:nvSpPr>
          <p:cNvPr id="15" name="Seta para a direita 14"/>
          <p:cNvSpPr/>
          <p:nvPr/>
        </p:nvSpPr>
        <p:spPr>
          <a:xfrm>
            <a:off x="251520" y="5013176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4.º Período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43808" y="116632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posterior na Judeia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- 1 mês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Judeia)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43808" y="1772816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na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endParaRPr lang="pt-BR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- 4 meses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Judeia)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43808" y="3429000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Última semana  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- 7 dias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(Judeia e Jerusalém)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843808" y="5085184"/>
            <a:ext cx="5976664" cy="152349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Aparecimento após ressurreição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- 40 dias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(Jerusalém e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Galileia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251520" y="144016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5.º Período</a:t>
            </a:r>
          </a:p>
          <a:p>
            <a:pPr algn="ctr"/>
            <a:endParaRPr lang="pt-BR" dirty="0"/>
          </a:p>
        </p:txBody>
      </p:sp>
      <p:sp>
        <p:nvSpPr>
          <p:cNvPr id="13" name="Seta para a direita 12"/>
          <p:cNvSpPr/>
          <p:nvPr/>
        </p:nvSpPr>
        <p:spPr>
          <a:xfrm>
            <a:off x="251520" y="1800200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6.º Período</a:t>
            </a:r>
          </a:p>
          <a:p>
            <a:pPr algn="ctr"/>
            <a:endParaRPr lang="pt-BR" sz="3100" dirty="0"/>
          </a:p>
        </p:txBody>
      </p:sp>
      <p:sp>
        <p:nvSpPr>
          <p:cNvPr id="14" name="Seta para a direita 13"/>
          <p:cNvSpPr/>
          <p:nvPr/>
        </p:nvSpPr>
        <p:spPr>
          <a:xfrm>
            <a:off x="251520" y="3384376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7.º Período</a:t>
            </a:r>
          </a:p>
          <a:p>
            <a:pPr algn="ctr"/>
            <a:endParaRPr lang="pt-BR" dirty="0"/>
          </a:p>
        </p:txBody>
      </p:sp>
      <p:sp>
        <p:nvSpPr>
          <p:cNvPr id="15" name="Seta para a direita 14"/>
          <p:cNvSpPr/>
          <p:nvPr/>
        </p:nvSpPr>
        <p:spPr>
          <a:xfrm>
            <a:off x="251520" y="5040560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8.º Período</a:t>
            </a:r>
          </a:p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6228184" y="3501008"/>
            <a:ext cx="2304256" cy="57606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100" b="1" dirty="0" err="1" smtClean="0">
                <a:solidFill>
                  <a:srgbClr val="002060"/>
                </a:solidFill>
              </a:rPr>
              <a:t>crussificação</a:t>
            </a:r>
            <a:r>
              <a:rPr lang="pt-BR" sz="2100" b="1" dirty="0" smtClean="0">
                <a:solidFill>
                  <a:srgbClr val="002060"/>
                </a:solidFill>
              </a:rPr>
              <a:t> e ressurreição</a:t>
            </a:r>
            <a:endParaRPr lang="pt-BR" sz="21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tonio Fonseca\Downloads\mapa ca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Elipse 2"/>
          <p:cNvSpPr/>
          <p:nvPr/>
        </p:nvSpPr>
        <p:spPr>
          <a:xfrm>
            <a:off x="6516216" y="476672"/>
            <a:ext cx="216024" cy="216024"/>
          </a:xfrm>
          <a:prstGeom prst="ellipse">
            <a:avLst/>
          </a:prstGeom>
          <a:solidFill>
            <a:srgbClr val="086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6012160" y="2708920"/>
            <a:ext cx="216024" cy="216024"/>
          </a:xfrm>
          <a:prstGeom prst="ellipse">
            <a:avLst/>
          </a:prstGeom>
          <a:solidFill>
            <a:srgbClr val="086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372200" y="1196752"/>
            <a:ext cx="216024" cy="216024"/>
          </a:xfrm>
          <a:prstGeom prst="ellipse">
            <a:avLst/>
          </a:prstGeom>
          <a:solidFill>
            <a:srgbClr val="086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6156176" y="4653136"/>
            <a:ext cx="216024" cy="216024"/>
          </a:xfrm>
          <a:prstGeom prst="ellipse">
            <a:avLst/>
          </a:prstGeom>
          <a:solidFill>
            <a:srgbClr val="086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732240" y="404664"/>
            <a:ext cx="2123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CANÁ</a:t>
            </a:r>
            <a:endParaRPr lang="pt-BR" sz="2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588224" y="1124744"/>
            <a:ext cx="1619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NAZARÉ</a:t>
            </a:r>
            <a:endParaRPr lang="pt-BR" sz="2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300192" y="2636912"/>
            <a:ext cx="2123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SAMARIA</a:t>
            </a:r>
            <a:endParaRPr lang="pt-BR" sz="2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408713" y="4581128"/>
            <a:ext cx="2123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JERUSALÉM</a:t>
            </a:r>
            <a:endParaRPr lang="pt-BR" sz="2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6012160" y="5157192"/>
            <a:ext cx="216024" cy="216024"/>
          </a:xfrm>
          <a:prstGeom prst="ellipse">
            <a:avLst/>
          </a:prstGeom>
          <a:solidFill>
            <a:srgbClr val="086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264697" y="5085184"/>
            <a:ext cx="2123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BELÉM</a:t>
            </a:r>
            <a:endParaRPr lang="pt-BR" sz="2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 rot="18426048">
            <a:off x="3509134" y="4549312"/>
            <a:ext cx="20889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JUDEIA</a:t>
            </a:r>
            <a:endParaRPr lang="pt-BR" sz="3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 rot="18355438">
            <a:off x="3806468" y="876780"/>
            <a:ext cx="26993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   GALILEIA</a:t>
            </a:r>
            <a:endParaRPr lang="pt-BR" sz="3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8100392" y="0"/>
            <a:ext cx="216024" cy="216024"/>
          </a:xfrm>
          <a:prstGeom prst="ellipse">
            <a:avLst/>
          </a:prstGeom>
          <a:solidFill>
            <a:srgbClr val="086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6084168" y="0"/>
            <a:ext cx="2123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CAFARNAUM</a:t>
            </a:r>
            <a:endParaRPr lang="pt-BR" sz="2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 rot="18374320">
            <a:off x="4464754" y="2079686"/>
            <a:ext cx="21853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SAMARIA</a:t>
            </a:r>
            <a:endParaRPr lang="pt-BR" sz="3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4067944" y="3284984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POÇO DE JACÓ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X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89248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000" dirty="0" smtClean="0"/>
          </a:p>
          <a:p>
            <a:pPr algn="ctr"/>
            <a:r>
              <a:rPr lang="pt-BR" sz="6000" dirty="0" smtClean="0"/>
              <a:t>Lucas 3.23 a</a:t>
            </a:r>
          </a:p>
          <a:p>
            <a:r>
              <a:rPr lang="pt-BR" sz="6000" dirty="0" smtClean="0"/>
              <a:t>Ora, tinha Jesus cerca de trinta anos ao começar o seu ministério. </a:t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60040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MATEUS </a:t>
            </a:r>
          </a:p>
        </p:txBody>
      </p:sp>
      <p:sp>
        <p:nvSpPr>
          <p:cNvPr id="3" name="Retângulo 2"/>
          <p:cNvSpPr/>
          <p:nvPr/>
        </p:nvSpPr>
        <p:spPr>
          <a:xfrm>
            <a:off x="4788024" y="3600400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JOÃO</a:t>
            </a:r>
          </a:p>
          <a:p>
            <a:pPr algn="ctr"/>
            <a:r>
              <a:rPr lang="pt-BR" sz="5000" dirty="0" smtClean="0">
                <a:solidFill>
                  <a:srgbClr val="002060"/>
                </a:solidFill>
                <a:latin typeface="Arial Black" pitchFamily="34" charset="0"/>
              </a:rPr>
              <a:t>1.35 - 4.42</a:t>
            </a:r>
          </a:p>
        </p:txBody>
      </p:sp>
      <p:sp>
        <p:nvSpPr>
          <p:cNvPr id="4" name="Retângulo 3"/>
          <p:cNvSpPr/>
          <p:nvPr/>
        </p:nvSpPr>
        <p:spPr>
          <a:xfrm>
            <a:off x="4788024" y="332656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MARCOS</a:t>
            </a:r>
          </a:p>
          <a:p>
            <a:pPr algn="ctr"/>
            <a:r>
              <a:rPr lang="pt-BR" sz="6000" dirty="0" smtClean="0">
                <a:solidFill>
                  <a:schemeClr val="tx1"/>
                </a:solidFill>
                <a:latin typeface="Arial Black" pitchFamily="34" charset="0"/>
              </a:rPr>
              <a:t>O</a:t>
            </a:r>
            <a:endParaRPr lang="pt-BR" sz="6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645024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LUCAS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043608" y="3861048"/>
            <a:ext cx="7056784" cy="1224136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João 1.35-51</a:t>
            </a:r>
            <a:endParaRPr lang="pt-BR" sz="8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692696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dirty="0" smtClean="0"/>
              <a:t>Os primeiros discípulos de Jesus </a:t>
            </a:r>
            <a:endParaRPr lang="pt-B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60648"/>
            <a:ext cx="88924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 smtClean="0">
                <a:latin typeface="Arial Black" pitchFamily="34" charset="0"/>
              </a:rPr>
              <a:t>Ministério </a:t>
            </a:r>
          </a:p>
          <a:p>
            <a:pPr algn="ctr"/>
            <a:r>
              <a:rPr lang="pt-BR" sz="8000" dirty="0" smtClean="0">
                <a:latin typeface="Arial Black" pitchFamily="34" charset="0"/>
              </a:rPr>
              <a:t>inicial </a:t>
            </a:r>
          </a:p>
          <a:p>
            <a:pPr algn="ctr"/>
            <a:r>
              <a:rPr lang="pt-BR" sz="8000" dirty="0" smtClean="0">
                <a:latin typeface="Arial Black" pitchFamily="34" charset="0"/>
              </a:rPr>
              <a:t>na Judeia</a:t>
            </a:r>
            <a:br>
              <a:rPr lang="pt-BR" sz="8000" dirty="0" smtClean="0">
                <a:latin typeface="Arial Black" pitchFamily="34" charset="0"/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  <p:sp>
        <p:nvSpPr>
          <p:cNvPr id="3" name="Retângulo 2"/>
          <p:cNvSpPr/>
          <p:nvPr/>
        </p:nvSpPr>
        <p:spPr>
          <a:xfrm>
            <a:off x="107504" y="5157192"/>
            <a:ext cx="90730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dirty="0" smtClean="0">
                <a:latin typeface="Arial Black" pitchFamily="34" charset="0"/>
              </a:rPr>
              <a:t>A vida de Jesus</a:t>
            </a:r>
          </a:p>
          <a:p>
            <a:pPr algn="ctr"/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4067944" y="4077072"/>
            <a:ext cx="1080120" cy="100811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043608" y="3933056"/>
            <a:ext cx="7128792" cy="1224136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João 2.1-12</a:t>
            </a:r>
            <a:endParaRPr lang="pt-BR" sz="8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692696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dirty="0" smtClean="0"/>
              <a:t>As bodas em </a:t>
            </a:r>
            <a:r>
              <a:rPr lang="pt-BR" sz="7200" dirty="0" err="1" smtClean="0"/>
              <a:t>Caná</a:t>
            </a:r>
            <a:endParaRPr lang="pt-BR" sz="7200" dirty="0" smtClean="0"/>
          </a:p>
          <a:p>
            <a:pPr algn="ctr"/>
            <a:r>
              <a:rPr lang="pt-BR" sz="7200" dirty="0" smtClean="0"/>
              <a:t>A água feita vinho</a:t>
            </a:r>
            <a:endParaRPr lang="pt-B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15984</TotalTime>
  <Words>213</Words>
  <Application>Microsoft Office PowerPoint</Application>
  <PresentationFormat>Apresentação na tela (4:3)</PresentationFormat>
  <Paragraphs>83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1405</cp:revision>
  <dcterms:created xsi:type="dcterms:W3CDTF">2012-01-16T14:03:42Z</dcterms:created>
  <dcterms:modified xsi:type="dcterms:W3CDTF">2021-10-20T17:02:03Z</dcterms:modified>
</cp:coreProperties>
</file>