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5"/>
  </p:notesMasterIdLst>
  <p:sldIdLst>
    <p:sldId id="677" r:id="rId2"/>
    <p:sldId id="678" r:id="rId3"/>
    <p:sldId id="679" r:id="rId4"/>
    <p:sldId id="680" r:id="rId5"/>
    <p:sldId id="681" r:id="rId6"/>
    <p:sldId id="682" r:id="rId7"/>
    <p:sldId id="484" r:id="rId8"/>
    <p:sldId id="650" r:id="rId9"/>
    <p:sldId id="652" r:id="rId10"/>
    <p:sldId id="656" r:id="rId11"/>
    <p:sldId id="489" r:id="rId12"/>
    <p:sldId id="663" r:id="rId13"/>
    <p:sldId id="683" r:id="rId14"/>
    <p:sldId id="684" r:id="rId15"/>
    <p:sldId id="685" r:id="rId16"/>
    <p:sldId id="686" r:id="rId17"/>
    <p:sldId id="687" r:id="rId18"/>
    <p:sldId id="664" r:id="rId19"/>
    <p:sldId id="610" r:id="rId20"/>
    <p:sldId id="665" r:id="rId21"/>
    <p:sldId id="666" r:id="rId22"/>
    <p:sldId id="667" r:id="rId23"/>
    <p:sldId id="688" r:id="rId24"/>
  </p:sldIdLst>
  <p:sldSz cx="9144000" cy="5143500" type="screen16x9"/>
  <p:notesSz cx="6858000" cy="9144000"/>
  <p:embeddedFontLst>
    <p:embeddedFont>
      <p:font typeface="Albert Sans SemiBold" charset="0"/>
      <p:regular r:id="rId26"/>
      <p:bold r:id="rId27"/>
      <p:italic r:id="rId28"/>
      <p:boldItalic r:id="rId29"/>
    </p:embeddedFont>
    <p:embeddedFont>
      <p:font typeface="Urbanist" charset="0"/>
      <p:regular r:id="rId30"/>
      <p:bold r:id="rId31"/>
      <p:italic r:id="rId32"/>
      <p:boldItalic r:id="rId33"/>
    </p:embeddedFont>
    <p:embeddedFont>
      <p:font typeface="Kaisei HarunoUmi" charset="-128"/>
      <p:regular r:id="rId34"/>
      <p:bold r:id="rId35"/>
    </p:embeddedFont>
    <p:embeddedFont>
      <p:font typeface="Bebas Neue"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39EF25D4-509B-415A-9D3F-384B0B2A5197}">
  <a:tblStyle styleId="{39EF25D4-509B-415A-9D3F-384B0B2A51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40087C4-57CB-44AF-B699-77EBDA8A62A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74" autoAdjust="0"/>
    <p:restoredTop sz="82230" autoAdjust="0"/>
  </p:normalViewPr>
  <p:slideViewPr>
    <p:cSldViewPr>
      <p:cViewPr varScale="1">
        <p:scale>
          <a:sx n="95" d="100"/>
          <a:sy n="95" d="100"/>
        </p:scale>
        <p:origin x="-109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2"/>
        <p:cNvGrpSpPr/>
        <p:nvPr/>
      </p:nvGrpSpPr>
      <p:grpSpPr>
        <a:xfrm>
          <a:off x="0" y="0"/>
          <a:ext cx="0" cy="0"/>
          <a:chOff x="0" y="0"/>
          <a:chExt cx="0" cy="0"/>
        </a:xfrm>
      </p:grpSpPr>
      <p:pic>
        <p:nvPicPr>
          <p:cNvPr id="23" name="Google Shape;23;p3"/>
          <p:cNvPicPr preferRelativeResize="0"/>
          <p:nvPr/>
        </p:nvPicPr>
        <p:blipFill>
          <a:blip r:embed="rId2">
            <a:alphaModFix amt="27000"/>
          </a:blip>
          <a:stretch>
            <a:fillRect/>
          </a:stretch>
        </p:blipFill>
        <p:spPr>
          <a:xfrm flipH="1">
            <a:off x="0" y="2232"/>
            <a:ext cx="9144003" cy="5139037"/>
          </a:xfrm>
          <a:prstGeom prst="rect">
            <a:avLst/>
          </a:prstGeom>
          <a:noFill/>
          <a:ln>
            <a:noFill/>
          </a:ln>
        </p:spPr>
      </p:pic>
      <p:sp>
        <p:nvSpPr>
          <p:cNvPr id="24" name="Google Shape;24;p3"/>
          <p:cNvSpPr/>
          <p:nvPr/>
        </p:nvSpPr>
        <p:spPr>
          <a:xfrm>
            <a:off x="367000" y="333150"/>
            <a:ext cx="8409900" cy="4477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p:nvPr>
        </p:nvSpPr>
        <p:spPr>
          <a:xfrm>
            <a:off x="2733175" y="1702600"/>
            <a:ext cx="5274300" cy="844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500"/>
              <a:buNone/>
              <a:defRPr sz="55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802275" y="2185125"/>
            <a:ext cx="1805100" cy="773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5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txBox="1">
            <a:spLocks noGrp="1"/>
          </p:cNvSpPr>
          <p:nvPr>
            <p:ph type="subTitle" idx="1"/>
          </p:nvPr>
        </p:nvSpPr>
        <p:spPr>
          <a:xfrm>
            <a:off x="2733175" y="2681700"/>
            <a:ext cx="5274300" cy="52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Font typeface="Urbanist"/>
              <a:buNone/>
              <a:defRPr sz="1600">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8" name="Google Shape;28;p3"/>
          <p:cNvGrpSpPr/>
          <p:nvPr/>
        </p:nvGrpSpPr>
        <p:grpSpPr>
          <a:xfrm>
            <a:off x="437975" y="417160"/>
            <a:ext cx="466500" cy="460200"/>
            <a:chOff x="447472" y="418975"/>
            <a:chExt cx="466500" cy="460200"/>
          </a:xfrm>
        </p:grpSpPr>
        <p:cxnSp>
          <p:nvCxnSpPr>
            <p:cNvPr id="29" name="Google Shape;29;p3"/>
            <p:cNvCxnSpPr/>
            <p:nvPr/>
          </p:nvCxnSpPr>
          <p:spPr>
            <a:xfrm>
              <a:off x="450348" y="418975"/>
              <a:ext cx="0" cy="460200"/>
            </a:xfrm>
            <a:prstGeom prst="straightConnector1">
              <a:avLst/>
            </a:prstGeom>
            <a:noFill/>
            <a:ln w="9525" cap="flat" cmpd="sng">
              <a:solidFill>
                <a:schemeClr val="lt1"/>
              </a:solidFill>
              <a:prstDash val="solid"/>
              <a:round/>
              <a:headEnd type="none" w="med" len="med"/>
              <a:tailEnd type="none" w="med" len="med"/>
            </a:ln>
          </p:spPr>
        </p:cxnSp>
        <p:cxnSp>
          <p:nvCxnSpPr>
            <p:cNvPr id="30" name="Google Shape;30;p3"/>
            <p:cNvCxnSpPr/>
            <p:nvPr/>
          </p:nvCxnSpPr>
          <p:spPr>
            <a:xfrm>
              <a:off x="447472" y="418975"/>
              <a:ext cx="4665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2">
  <p:cSld name="CUSTOM_4_1">
    <p:bg>
      <p:bgPr>
        <a:solidFill>
          <a:schemeClr val="dk1"/>
        </a:solidFill>
        <a:effectLst/>
      </p:bgPr>
    </p:bg>
    <p:spTree>
      <p:nvGrpSpPr>
        <p:cNvPr id="1" name="Shape 159"/>
        <p:cNvGrpSpPr/>
        <p:nvPr/>
      </p:nvGrpSpPr>
      <p:grpSpPr>
        <a:xfrm>
          <a:off x="0" y="0"/>
          <a:ext cx="0" cy="0"/>
          <a:chOff x="0" y="0"/>
          <a:chExt cx="0" cy="0"/>
        </a:xfrm>
      </p:grpSpPr>
      <p:pic>
        <p:nvPicPr>
          <p:cNvPr id="160" name="Google Shape;160;p17"/>
          <p:cNvPicPr preferRelativeResize="0"/>
          <p:nvPr/>
        </p:nvPicPr>
        <p:blipFill>
          <a:blip r:embed="rId2">
            <a:alphaModFix/>
          </a:blip>
          <a:stretch>
            <a:fillRect/>
          </a:stretch>
        </p:blipFill>
        <p:spPr>
          <a:xfrm flipH="1">
            <a:off x="-50" y="2232"/>
            <a:ext cx="9144003" cy="5139037"/>
          </a:xfrm>
          <a:prstGeom prst="rect">
            <a:avLst/>
          </a:prstGeom>
          <a:noFill/>
          <a:ln>
            <a:noFill/>
          </a:ln>
        </p:spPr>
      </p:pic>
      <p:sp>
        <p:nvSpPr>
          <p:cNvPr id="161" name="Google Shape;161;p17"/>
          <p:cNvSpPr/>
          <p:nvPr/>
        </p:nvSpPr>
        <p:spPr>
          <a:xfrm>
            <a:off x="367000" y="333150"/>
            <a:ext cx="8409900" cy="4477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txBox="1">
            <a:spLocks noGrp="1"/>
          </p:cNvSpPr>
          <p:nvPr>
            <p:ph type="title"/>
          </p:nvPr>
        </p:nvSpPr>
        <p:spPr>
          <a:xfrm>
            <a:off x="4786850" y="1341075"/>
            <a:ext cx="3003000" cy="1080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3300"/>
              <a:buFont typeface="Kaisei HarunoUmi"/>
              <a:buNone/>
              <a:defRPr>
                <a:solidFill>
                  <a:schemeClr val="lt1"/>
                </a:solidFill>
              </a:defRPr>
            </a:lvl1pPr>
            <a:lvl2pPr lvl="1"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2pPr>
            <a:lvl3pPr lvl="2"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3pPr>
            <a:lvl4pPr lvl="3"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4pPr>
            <a:lvl5pPr lvl="4"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5pPr>
            <a:lvl6pPr lvl="5"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6pPr>
            <a:lvl7pPr lvl="6"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7pPr>
            <a:lvl8pPr lvl="7"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8pPr>
            <a:lvl9pPr lvl="8" rtl="0">
              <a:spcBef>
                <a:spcPts val="0"/>
              </a:spcBef>
              <a:spcAft>
                <a:spcPts val="0"/>
              </a:spcAft>
              <a:buClr>
                <a:schemeClr val="accent1"/>
              </a:buClr>
              <a:buSzPts val="3300"/>
              <a:buFont typeface="Kaisei HarunoUmi"/>
              <a:buNone/>
              <a:defRPr>
                <a:solidFill>
                  <a:schemeClr val="accent1"/>
                </a:solidFill>
                <a:latin typeface="Kaisei HarunoUmi"/>
                <a:ea typeface="Kaisei HarunoUmi"/>
                <a:cs typeface="Kaisei HarunoUmi"/>
                <a:sym typeface="Kaisei HarunoUmi"/>
              </a:defRPr>
            </a:lvl9pPr>
          </a:lstStyle>
          <a:p>
            <a:endParaRPr/>
          </a:p>
        </p:txBody>
      </p:sp>
      <p:sp>
        <p:nvSpPr>
          <p:cNvPr id="163" name="Google Shape;163;p17"/>
          <p:cNvSpPr txBox="1">
            <a:spLocks noGrp="1"/>
          </p:cNvSpPr>
          <p:nvPr>
            <p:ph type="subTitle" idx="1"/>
          </p:nvPr>
        </p:nvSpPr>
        <p:spPr>
          <a:xfrm>
            <a:off x="4787100" y="2421200"/>
            <a:ext cx="3003000" cy="1080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400"/>
              <a:buFont typeface="Urbanist"/>
              <a:buNone/>
              <a:defRPr>
                <a:solidFill>
                  <a:schemeClr val="lt1"/>
                </a:solidFill>
                <a:latin typeface="Urbanist"/>
                <a:ea typeface="Urbanist"/>
                <a:cs typeface="Urbanist"/>
                <a:sym typeface="Urbanist"/>
              </a:defRPr>
            </a:lvl1pPr>
            <a:lvl2pPr lvl="1" algn="ctr" rtl="0">
              <a:lnSpc>
                <a:spcPct val="100000"/>
              </a:lnSpc>
              <a:spcBef>
                <a:spcPts val="0"/>
              </a:spcBef>
              <a:spcAft>
                <a:spcPts val="0"/>
              </a:spcAft>
              <a:buSzPts val="1400"/>
              <a:buFont typeface="Kaisei HarunoUmi"/>
              <a:buNone/>
              <a:defRPr>
                <a:latin typeface="Kaisei HarunoUmi"/>
                <a:ea typeface="Kaisei HarunoUmi"/>
                <a:cs typeface="Kaisei HarunoUmi"/>
                <a:sym typeface="Kaisei HarunoUmi"/>
              </a:defRPr>
            </a:lvl2pPr>
            <a:lvl3pPr lvl="2"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3pPr>
            <a:lvl4pPr lvl="3"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4pPr>
            <a:lvl5pPr lvl="4"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5pPr>
            <a:lvl6pPr lvl="5"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6pPr>
            <a:lvl7pPr lvl="6"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7pPr>
            <a:lvl8pPr lvl="7" algn="ctr" rtl="0">
              <a:lnSpc>
                <a:spcPct val="100000"/>
              </a:lnSpc>
              <a:spcBef>
                <a:spcPts val="1600"/>
              </a:spcBef>
              <a:spcAft>
                <a:spcPts val="0"/>
              </a:spcAft>
              <a:buSzPts val="1400"/>
              <a:buFont typeface="Kaisei HarunoUmi"/>
              <a:buNone/>
              <a:defRPr>
                <a:latin typeface="Kaisei HarunoUmi"/>
                <a:ea typeface="Kaisei HarunoUmi"/>
                <a:cs typeface="Kaisei HarunoUmi"/>
                <a:sym typeface="Kaisei HarunoUmi"/>
              </a:defRPr>
            </a:lvl8pPr>
            <a:lvl9pPr lvl="8" algn="ctr" rtl="0">
              <a:lnSpc>
                <a:spcPct val="100000"/>
              </a:lnSpc>
              <a:spcBef>
                <a:spcPts val="1600"/>
              </a:spcBef>
              <a:spcAft>
                <a:spcPts val="1600"/>
              </a:spcAft>
              <a:buSzPts val="1400"/>
              <a:buFont typeface="Kaisei HarunoUmi"/>
              <a:buNone/>
              <a:defRPr>
                <a:latin typeface="Kaisei HarunoUmi"/>
                <a:ea typeface="Kaisei HarunoUmi"/>
                <a:cs typeface="Kaisei HarunoUmi"/>
                <a:sym typeface="Kaisei HarunoUmi"/>
              </a:defRPr>
            </a:lvl9pPr>
          </a:lstStyle>
          <a:p>
            <a:endParaRPr/>
          </a:p>
        </p:txBody>
      </p:sp>
      <p:grpSp>
        <p:nvGrpSpPr>
          <p:cNvPr id="164" name="Google Shape;164;p17"/>
          <p:cNvGrpSpPr/>
          <p:nvPr/>
        </p:nvGrpSpPr>
        <p:grpSpPr>
          <a:xfrm rot="-5400000">
            <a:off x="445333" y="4287060"/>
            <a:ext cx="466500" cy="460200"/>
            <a:chOff x="447472" y="418975"/>
            <a:chExt cx="466500" cy="460200"/>
          </a:xfrm>
        </p:grpSpPr>
        <p:cxnSp>
          <p:nvCxnSpPr>
            <p:cNvPr id="165" name="Google Shape;165;p17"/>
            <p:cNvCxnSpPr/>
            <p:nvPr/>
          </p:nvCxnSpPr>
          <p:spPr>
            <a:xfrm>
              <a:off x="450348" y="418975"/>
              <a:ext cx="0" cy="460200"/>
            </a:xfrm>
            <a:prstGeom prst="straightConnector1">
              <a:avLst/>
            </a:prstGeom>
            <a:noFill/>
            <a:ln w="9525" cap="flat" cmpd="sng">
              <a:solidFill>
                <a:schemeClr val="lt1"/>
              </a:solidFill>
              <a:prstDash val="solid"/>
              <a:round/>
              <a:headEnd type="none" w="med" len="med"/>
              <a:tailEnd type="none" w="med" len="med"/>
            </a:ln>
          </p:spPr>
        </p:cxnSp>
        <p:cxnSp>
          <p:nvCxnSpPr>
            <p:cNvPr id="166" name="Google Shape;166;p17"/>
            <p:cNvCxnSpPr/>
            <p:nvPr/>
          </p:nvCxnSpPr>
          <p:spPr>
            <a:xfrm>
              <a:off x="447472" y="418975"/>
              <a:ext cx="466500" cy="0"/>
            </a:xfrm>
            <a:prstGeom prst="straightConnector1">
              <a:avLst/>
            </a:prstGeom>
            <a:noFill/>
            <a:ln w="9525" cap="flat" cmpd="sng">
              <a:solidFill>
                <a:schemeClr val="lt1"/>
              </a:solidFill>
              <a:prstDash val="solid"/>
              <a:round/>
              <a:headEnd type="none" w="med" len="med"/>
              <a:tailEnd type="none" w="med" len="med"/>
            </a:ln>
          </p:spPr>
        </p:cxnSp>
      </p:grpSp>
      <p:grpSp>
        <p:nvGrpSpPr>
          <p:cNvPr id="167" name="Google Shape;167;p17"/>
          <p:cNvGrpSpPr/>
          <p:nvPr/>
        </p:nvGrpSpPr>
        <p:grpSpPr>
          <a:xfrm rot="10800000">
            <a:off x="8227039" y="4287045"/>
            <a:ext cx="466500" cy="460200"/>
            <a:chOff x="447472" y="418975"/>
            <a:chExt cx="466500" cy="460200"/>
          </a:xfrm>
        </p:grpSpPr>
        <p:cxnSp>
          <p:nvCxnSpPr>
            <p:cNvPr id="168" name="Google Shape;168;p17"/>
            <p:cNvCxnSpPr/>
            <p:nvPr/>
          </p:nvCxnSpPr>
          <p:spPr>
            <a:xfrm>
              <a:off x="450348" y="418975"/>
              <a:ext cx="0" cy="460200"/>
            </a:xfrm>
            <a:prstGeom prst="straightConnector1">
              <a:avLst/>
            </a:prstGeom>
            <a:noFill/>
            <a:ln w="9525" cap="flat" cmpd="sng">
              <a:solidFill>
                <a:schemeClr val="lt1"/>
              </a:solidFill>
              <a:prstDash val="solid"/>
              <a:round/>
              <a:headEnd type="none" w="med" len="med"/>
              <a:tailEnd type="none" w="med" len="med"/>
            </a:ln>
          </p:spPr>
        </p:cxnSp>
        <p:cxnSp>
          <p:nvCxnSpPr>
            <p:cNvPr id="169" name="Google Shape;169;p17"/>
            <p:cNvCxnSpPr/>
            <p:nvPr/>
          </p:nvCxnSpPr>
          <p:spPr>
            <a:xfrm>
              <a:off x="447472" y="418975"/>
              <a:ext cx="466500" cy="0"/>
            </a:xfrm>
            <a:prstGeom prst="straightConnector1">
              <a:avLst/>
            </a:prstGeom>
            <a:noFill/>
            <a:ln w="9525" cap="flat" cmpd="sng">
              <a:solidFill>
                <a:schemeClr val="lt1"/>
              </a:solidFill>
              <a:prstDash val="solid"/>
              <a:round/>
              <a:headEnd type="none" w="med" len="med"/>
              <a:tailEnd type="none" w="med" len="med"/>
            </a:ln>
          </p:spPr>
        </p:cxnSp>
      </p:grpSp>
      <p:sp>
        <p:nvSpPr>
          <p:cNvPr id="170" name="Google Shape;170;p17"/>
          <p:cNvSpPr/>
          <p:nvPr/>
        </p:nvSpPr>
        <p:spPr>
          <a:xfrm rot="5400000">
            <a:off x="222200" y="166094"/>
            <a:ext cx="314625" cy="319125"/>
          </a:xfrm>
          <a:prstGeom prst="flowChartDecision">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rot="5400000">
            <a:off x="8614119" y="175934"/>
            <a:ext cx="314625" cy="319125"/>
          </a:xfrm>
          <a:prstGeom prst="flowChartDecision">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dk1"/>
        </a:solidFill>
        <a:effectLst/>
      </p:bgPr>
    </p:bg>
    <p:spTree>
      <p:nvGrpSpPr>
        <p:cNvPr id="1" name="Shape 320"/>
        <p:cNvGrpSpPr/>
        <p:nvPr/>
      </p:nvGrpSpPr>
      <p:grpSpPr>
        <a:xfrm>
          <a:off x="0" y="0"/>
          <a:ext cx="0" cy="0"/>
          <a:chOff x="0" y="0"/>
          <a:chExt cx="0" cy="0"/>
        </a:xfrm>
      </p:grpSpPr>
      <p:pic>
        <p:nvPicPr>
          <p:cNvPr id="321" name="Google Shape;321;p27"/>
          <p:cNvPicPr preferRelativeResize="0"/>
          <p:nvPr/>
        </p:nvPicPr>
        <p:blipFill>
          <a:blip r:embed="rId2">
            <a:alphaModFix/>
          </a:blip>
          <a:stretch>
            <a:fillRect/>
          </a:stretch>
        </p:blipFill>
        <p:spPr>
          <a:xfrm rot="10800000" flipH="1">
            <a:off x="-50" y="2232"/>
            <a:ext cx="9144003" cy="5139037"/>
          </a:xfrm>
          <a:prstGeom prst="rect">
            <a:avLst/>
          </a:prstGeom>
          <a:noFill/>
          <a:ln>
            <a:noFill/>
          </a:ln>
        </p:spPr>
      </p:pic>
      <p:sp>
        <p:nvSpPr>
          <p:cNvPr id="322" name="Google Shape;322;p27"/>
          <p:cNvSpPr/>
          <p:nvPr/>
        </p:nvSpPr>
        <p:spPr>
          <a:xfrm>
            <a:off x="367000" y="333150"/>
            <a:ext cx="8409900" cy="4477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rot="5400000">
            <a:off x="8623950" y="4648675"/>
            <a:ext cx="314625" cy="319125"/>
          </a:xfrm>
          <a:prstGeom prst="flowChartDecision">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rot="5400000">
            <a:off x="202538" y="168550"/>
            <a:ext cx="314625" cy="319125"/>
          </a:xfrm>
          <a:prstGeom prst="flowChartDecision">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rot="5400000">
            <a:off x="8623938" y="168550"/>
            <a:ext cx="314625" cy="319125"/>
          </a:xfrm>
          <a:prstGeom prst="flowChartDecision">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rot="5400000">
            <a:off x="202550" y="4648675"/>
            <a:ext cx="314625" cy="319125"/>
          </a:xfrm>
          <a:prstGeom prst="flowChartDecision">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327"/>
        <p:cNvGrpSpPr/>
        <p:nvPr/>
      </p:nvGrpSpPr>
      <p:grpSpPr>
        <a:xfrm>
          <a:off x="0" y="0"/>
          <a:ext cx="0" cy="0"/>
          <a:chOff x="0" y="0"/>
          <a:chExt cx="0" cy="0"/>
        </a:xfrm>
      </p:grpSpPr>
      <p:pic>
        <p:nvPicPr>
          <p:cNvPr id="328" name="Google Shape;328;p28"/>
          <p:cNvPicPr preferRelativeResize="0"/>
          <p:nvPr/>
        </p:nvPicPr>
        <p:blipFill>
          <a:blip r:embed="rId2">
            <a:alphaModFix amt="36000"/>
          </a:blip>
          <a:stretch>
            <a:fillRect/>
          </a:stretch>
        </p:blipFill>
        <p:spPr>
          <a:xfrm rot="10800000" flipH="1">
            <a:off x="-50" y="2232"/>
            <a:ext cx="9144003" cy="5139037"/>
          </a:xfrm>
          <a:prstGeom prst="rect">
            <a:avLst/>
          </a:prstGeom>
          <a:noFill/>
          <a:ln>
            <a:noFill/>
          </a:ln>
        </p:spPr>
      </p:pic>
      <p:sp>
        <p:nvSpPr>
          <p:cNvPr id="329" name="Google Shape;329;p28"/>
          <p:cNvSpPr/>
          <p:nvPr/>
        </p:nvSpPr>
        <p:spPr>
          <a:xfrm>
            <a:off x="367000" y="333150"/>
            <a:ext cx="8409900" cy="4477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 name="Google Shape;330;p28"/>
          <p:cNvGrpSpPr/>
          <p:nvPr/>
        </p:nvGrpSpPr>
        <p:grpSpPr>
          <a:xfrm>
            <a:off x="460500" y="407327"/>
            <a:ext cx="466500" cy="460200"/>
            <a:chOff x="447472" y="418975"/>
            <a:chExt cx="466500" cy="460200"/>
          </a:xfrm>
        </p:grpSpPr>
        <p:cxnSp>
          <p:nvCxnSpPr>
            <p:cNvPr id="331" name="Google Shape;331;p28"/>
            <p:cNvCxnSpPr/>
            <p:nvPr/>
          </p:nvCxnSpPr>
          <p:spPr>
            <a:xfrm>
              <a:off x="450348" y="418975"/>
              <a:ext cx="0" cy="460200"/>
            </a:xfrm>
            <a:prstGeom prst="straightConnector1">
              <a:avLst/>
            </a:prstGeom>
            <a:noFill/>
            <a:ln w="9525" cap="flat" cmpd="sng">
              <a:solidFill>
                <a:schemeClr val="lt1"/>
              </a:solidFill>
              <a:prstDash val="solid"/>
              <a:round/>
              <a:headEnd type="none" w="med" len="med"/>
              <a:tailEnd type="none" w="med" len="med"/>
            </a:ln>
          </p:spPr>
        </p:cxnSp>
        <p:cxnSp>
          <p:nvCxnSpPr>
            <p:cNvPr id="332" name="Google Shape;332;p28"/>
            <p:cNvCxnSpPr/>
            <p:nvPr/>
          </p:nvCxnSpPr>
          <p:spPr>
            <a:xfrm>
              <a:off x="447472" y="418975"/>
              <a:ext cx="466500" cy="0"/>
            </a:xfrm>
            <a:prstGeom prst="straightConnector1">
              <a:avLst/>
            </a:prstGeom>
            <a:noFill/>
            <a:ln w="9525" cap="flat" cmpd="sng">
              <a:solidFill>
                <a:schemeClr val="lt1"/>
              </a:solidFill>
              <a:prstDash val="solid"/>
              <a:round/>
              <a:headEnd type="none" w="med" len="med"/>
              <a:tailEnd type="none" w="med" len="med"/>
            </a:ln>
          </p:spPr>
        </p:cxnSp>
      </p:grpSp>
      <p:grpSp>
        <p:nvGrpSpPr>
          <p:cNvPr id="333" name="Google Shape;333;p28"/>
          <p:cNvGrpSpPr/>
          <p:nvPr/>
        </p:nvGrpSpPr>
        <p:grpSpPr>
          <a:xfrm rot="5400000">
            <a:off x="8220042" y="407327"/>
            <a:ext cx="466500" cy="460200"/>
            <a:chOff x="447472" y="418975"/>
            <a:chExt cx="466500" cy="460200"/>
          </a:xfrm>
        </p:grpSpPr>
        <p:cxnSp>
          <p:nvCxnSpPr>
            <p:cNvPr id="334" name="Google Shape;334;p28"/>
            <p:cNvCxnSpPr/>
            <p:nvPr/>
          </p:nvCxnSpPr>
          <p:spPr>
            <a:xfrm>
              <a:off x="450348" y="418975"/>
              <a:ext cx="0" cy="460200"/>
            </a:xfrm>
            <a:prstGeom prst="straightConnector1">
              <a:avLst/>
            </a:prstGeom>
            <a:noFill/>
            <a:ln w="9525" cap="flat" cmpd="sng">
              <a:solidFill>
                <a:schemeClr val="lt1"/>
              </a:solidFill>
              <a:prstDash val="solid"/>
              <a:round/>
              <a:headEnd type="none" w="med" len="med"/>
              <a:tailEnd type="none" w="med" len="med"/>
            </a:ln>
          </p:spPr>
        </p:cxnSp>
        <p:cxnSp>
          <p:nvCxnSpPr>
            <p:cNvPr id="335" name="Google Shape;335;p28"/>
            <p:cNvCxnSpPr/>
            <p:nvPr/>
          </p:nvCxnSpPr>
          <p:spPr>
            <a:xfrm>
              <a:off x="447472" y="418975"/>
              <a:ext cx="466500" cy="0"/>
            </a:xfrm>
            <a:prstGeom prst="straightConnector1">
              <a:avLst/>
            </a:prstGeom>
            <a:noFill/>
            <a:ln w="9525" cap="flat" cmpd="sng">
              <a:solidFill>
                <a:schemeClr val="lt1"/>
              </a:solidFill>
              <a:prstDash val="solid"/>
              <a:round/>
              <a:headEnd type="none" w="med" len="med"/>
              <a:tailEnd type="none" w="med" len="med"/>
            </a:ln>
          </p:spPr>
        </p:cxnSp>
      </p:grpSp>
      <p:grpSp>
        <p:nvGrpSpPr>
          <p:cNvPr id="336" name="Google Shape;336;p28"/>
          <p:cNvGrpSpPr/>
          <p:nvPr/>
        </p:nvGrpSpPr>
        <p:grpSpPr>
          <a:xfrm rot="10800000">
            <a:off x="8216942" y="4277212"/>
            <a:ext cx="466500" cy="460200"/>
            <a:chOff x="447472" y="418975"/>
            <a:chExt cx="466500" cy="460200"/>
          </a:xfrm>
        </p:grpSpPr>
        <p:cxnSp>
          <p:nvCxnSpPr>
            <p:cNvPr id="337" name="Google Shape;337;p28"/>
            <p:cNvCxnSpPr/>
            <p:nvPr/>
          </p:nvCxnSpPr>
          <p:spPr>
            <a:xfrm>
              <a:off x="450348" y="418975"/>
              <a:ext cx="0" cy="460200"/>
            </a:xfrm>
            <a:prstGeom prst="straightConnector1">
              <a:avLst/>
            </a:prstGeom>
            <a:noFill/>
            <a:ln w="9525" cap="flat" cmpd="sng">
              <a:solidFill>
                <a:schemeClr val="lt1"/>
              </a:solidFill>
              <a:prstDash val="solid"/>
              <a:round/>
              <a:headEnd type="none" w="med" len="med"/>
              <a:tailEnd type="none" w="med" len="med"/>
            </a:ln>
          </p:spPr>
        </p:cxnSp>
        <p:cxnSp>
          <p:nvCxnSpPr>
            <p:cNvPr id="338" name="Google Shape;338;p28"/>
            <p:cNvCxnSpPr/>
            <p:nvPr/>
          </p:nvCxnSpPr>
          <p:spPr>
            <a:xfrm>
              <a:off x="447472" y="418975"/>
              <a:ext cx="466500" cy="0"/>
            </a:xfrm>
            <a:prstGeom prst="straightConnector1">
              <a:avLst/>
            </a:prstGeom>
            <a:noFill/>
            <a:ln w="9525" cap="flat" cmpd="sng">
              <a:solidFill>
                <a:schemeClr val="lt1"/>
              </a:solidFill>
              <a:prstDash val="solid"/>
              <a:round/>
              <a:headEnd type="none" w="med" len="med"/>
              <a:tailEnd type="none" w="med" len="med"/>
            </a:ln>
          </p:spPr>
        </p:cxnSp>
      </p:grpSp>
      <p:grpSp>
        <p:nvGrpSpPr>
          <p:cNvPr id="339" name="Google Shape;339;p28"/>
          <p:cNvGrpSpPr/>
          <p:nvPr/>
        </p:nvGrpSpPr>
        <p:grpSpPr>
          <a:xfrm rot="-5400000">
            <a:off x="457400" y="4277212"/>
            <a:ext cx="466500" cy="460200"/>
            <a:chOff x="447472" y="418975"/>
            <a:chExt cx="466500" cy="460200"/>
          </a:xfrm>
        </p:grpSpPr>
        <p:cxnSp>
          <p:nvCxnSpPr>
            <p:cNvPr id="340" name="Google Shape;340;p28"/>
            <p:cNvCxnSpPr/>
            <p:nvPr/>
          </p:nvCxnSpPr>
          <p:spPr>
            <a:xfrm>
              <a:off x="450348" y="418975"/>
              <a:ext cx="0" cy="460200"/>
            </a:xfrm>
            <a:prstGeom prst="straightConnector1">
              <a:avLst/>
            </a:prstGeom>
            <a:noFill/>
            <a:ln w="9525" cap="flat" cmpd="sng">
              <a:solidFill>
                <a:schemeClr val="lt1"/>
              </a:solidFill>
              <a:prstDash val="solid"/>
              <a:round/>
              <a:headEnd type="none" w="med" len="med"/>
              <a:tailEnd type="none" w="med" len="med"/>
            </a:ln>
          </p:spPr>
        </p:cxnSp>
        <p:cxnSp>
          <p:nvCxnSpPr>
            <p:cNvPr id="341" name="Google Shape;341;p28"/>
            <p:cNvCxnSpPr/>
            <p:nvPr/>
          </p:nvCxnSpPr>
          <p:spPr>
            <a:xfrm>
              <a:off x="447472" y="418975"/>
              <a:ext cx="4665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mt="70000"/>
          </a:blip>
          <a:stretch>
            <a:fillRect/>
          </a:stretch>
        </p:blipFill>
        <p:spPr>
          <a:xfrm>
            <a:off x="0" y="0"/>
            <a:ext cx="9144003" cy="5139028"/>
          </a:xfrm>
          <a:prstGeom prst="rect">
            <a:avLst/>
          </a:prstGeom>
          <a:noFill/>
          <a:ln>
            <a:noFill/>
          </a:ln>
        </p:spPr>
      </p:pic>
      <p:sp>
        <p:nvSpPr>
          <p:cNvPr id="11" name="Google Shape;11;p2"/>
          <p:cNvSpPr txBox="1">
            <a:spLocks noGrp="1"/>
          </p:cNvSpPr>
          <p:nvPr>
            <p:ph type="ctrTitle"/>
          </p:nvPr>
        </p:nvSpPr>
        <p:spPr>
          <a:xfrm>
            <a:off x="1045350" y="1145850"/>
            <a:ext cx="5808000" cy="19443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200"/>
              <a:buNone/>
              <a:defRPr sz="6000">
                <a:solidFill>
                  <a:schemeClr val="lt1"/>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045350" y="3481646"/>
            <a:ext cx="5808000" cy="516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400"/>
              <a:buNone/>
              <a:defRPr sz="1600">
                <a:solidFill>
                  <a:schemeClr val="lt1"/>
                </a:solidFill>
                <a:latin typeface="Urbanist"/>
                <a:ea typeface="Urbanist"/>
                <a:cs typeface="Urbanist"/>
                <a:sym typeface="Urbanis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3" name="Google Shape;13;p2"/>
          <p:cNvSpPr/>
          <p:nvPr/>
        </p:nvSpPr>
        <p:spPr>
          <a:xfrm rot="5400000">
            <a:off x="8623950" y="4648675"/>
            <a:ext cx="314625" cy="319125"/>
          </a:xfrm>
          <a:prstGeom prst="flowChartDecision">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202550" y="4648675"/>
            <a:ext cx="314625" cy="319125"/>
          </a:xfrm>
          <a:prstGeom prst="flowChartDecision">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7000" y="333150"/>
            <a:ext cx="8409900" cy="4477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6;p2"/>
          <p:cNvGrpSpPr/>
          <p:nvPr/>
        </p:nvGrpSpPr>
        <p:grpSpPr>
          <a:xfrm>
            <a:off x="467479" y="417160"/>
            <a:ext cx="466500" cy="460200"/>
            <a:chOff x="447472" y="418975"/>
            <a:chExt cx="466500" cy="460200"/>
          </a:xfrm>
        </p:grpSpPr>
        <p:cxnSp>
          <p:nvCxnSpPr>
            <p:cNvPr id="17" name="Google Shape;17;p2"/>
            <p:cNvCxnSpPr/>
            <p:nvPr/>
          </p:nvCxnSpPr>
          <p:spPr>
            <a:xfrm>
              <a:off x="450348" y="418975"/>
              <a:ext cx="0" cy="46020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a:off x="447472" y="418975"/>
              <a:ext cx="466500" cy="0"/>
            </a:xfrm>
            <a:prstGeom prst="straightConnector1">
              <a:avLst/>
            </a:prstGeom>
            <a:noFill/>
            <a:ln w="9525" cap="flat" cmpd="sng">
              <a:solidFill>
                <a:schemeClr val="lt1"/>
              </a:solidFill>
              <a:prstDash val="solid"/>
              <a:round/>
              <a:headEnd type="none" w="med" len="med"/>
              <a:tailEnd type="none" w="med" len="med"/>
            </a:ln>
          </p:spPr>
        </p:cxnSp>
      </p:grpSp>
      <p:grpSp>
        <p:nvGrpSpPr>
          <p:cNvPr id="3" name="Google Shape;19;p2"/>
          <p:cNvGrpSpPr/>
          <p:nvPr/>
        </p:nvGrpSpPr>
        <p:grpSpPr>
          <a:xfrm rot="5400000">
            <a:off x="8219485" y="417160"/>
            <a:ext cx="466500" cy="460200"/>
            <a:chOff x="447472" y="418975"/>
            <a:chExt cx="466500" cy="460200"/>
          </a:xfrm>
        </p:grpSpPr>
        <p:cxnSp>
          <p:nvCxnSpPr>
            <p:cNvPr id="20" name="Google Shape;20;p2"/>
            <p:cNvCxnSpPr/>
            <p:nvPr/>
          </p:nvCxnSpPr>
          <p:spPr>
            <a:xfrm>
              <a:off x="450348" y="418975"/>
              <a:ext cx="0" cy="46020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a:off x="447472" y="418975"/>
              <a:ext cx="4665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67000" y="333150"/>
            <a:ext cx="8409900" cy="4477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300"/>
              <a:buFont typeface="Albert Sans SemiBold"/>
              <a:buNone/>
              <a:defRPr sz="3300">
                <a:solidFill>
                  <a:schemeClr val="lt1"/>
                </a:solidFill>
                <a:latin typeface="Albert Sans SemiBold"/>
                <a:ea typeface="Albert Sans SemiBold"/>
                <a:cs typeface="Albert Sans SemiBold"/>
                <a:sym typeface="Albert Sans SemiBold"/>
              </a:defRPr>
            </a:lvl1pPr>
            <a:lvl2pPr lvl="1" rtl="0">
              <a:spcBef>
                <a:spcPts val="0"/>
              </a:spcBef>
              <a:spcAft>
                <a:spcPts val="0"/>
              </a:spcAft>
              <a:buClr>
                <a:schemeClr val="dk1"/>
              </a:buClr>
              <a:buSzPts val="3300"/>
              <a:buFont typeface="Bebas Neue"/>
              <a:buNone/>
              <a:defRPr sz="3300">
                <a:solidFill>
                  <a:schemeClr val="dk1"/>
                </a:solidFill>
                <a:latin typeface="Bebas Neue"/>
                <a:ea typeface="Bebas Neue"/>
                <a:cs typeface="Bebas Neue"/>
                <a:sym typeface="Bebas Neue"/>
              </a:defRPr>
            </a:lvl2pPr>
            <a:lvl3pPr lvl="2" rtl="0">
              <a:spcBef>
                <a:spcPts val="0"/>
              </a:spcBef>
              <a:spcAft>
                <a:spcPts val="0"/>
              </a:spcAft>
              <a:buClr>
                <a:schemeClr val="dk1"/>
              </a:buClr>
              <a:buSzPts val="3300"/>
              <a:buFont typeface="Bebas Neue"/>
              <a:buNone/>
              <a:defRPr sz="3300">
                <a:solidFill>
                  <a:schemeClr val="dk1"/>
                </a:solidFill>
                <a:latin typeface="Bebas Neue"/>
                <a:ea typeface="Bebas Neue"/>
                <a:cs typeface="Bebas Neue"/>
                <a:sym typeface="Bebas Neue"/>
              </a:defRPr>
            </a:lvl3pPr>
            <a:lvl4pPr lvl="3" rtl="0">
              <a:spcBef>
                <a:spcPts val="0"/>
              </a:spcBef>
              <a:spcAft>
                <a:spcPts val="0"/>
              </a:spcAft>
              <a:buClr>
                <a:schemeClr val="dk1"/>
              </a:buClr>
              <a:buSzPts val="3300"/>
              <a:buFont typeface="Bebas Neue"/>
              <a:buNone/>
              <a:defRPr sz="3300">
                <a:solidFill>
                  <a:schemeClr val="dk1"/>
                </a:solidFill>
                <a:latin typeface="Bebas Neue"/>
                <a:ea typeface="Bebas Neue"/>
                <a:cs typeface="Bebas Neue"/>
                <a:sym typeface="Bebas Neue"/>
              </a:defRPr>
            </a:lvl4pPr>
            <a:lvl5pPr lvl="4" rtl="0">
              <a:spcBef>
                <a:spcPts val="0"/>
              </a:spcBef>
              <a:spcAft>
                <a:spcPts val="0"/>
              </a:spcAft>
              <a:buClr>
                <a:schemeClr val="dk1"/>
              </a:buClr>
              <a:buSzPts val="3300"/>
              <a:buFont typeface="Bebas Neue"/>
              <a:buNone/>
              <a:defRPr sz="3300">
                <a:solidFill>
                  <a:schemeClr val="dk1"/>
                </a:solidFill>
                <a:latin typeface="Bebas Neue"/>
                <a:ea typeface="Bebas Neue"/>
                <a:cs typeface="Bebas Neue"/>
                <a:sym typeface="Bebas Neue"/>
              </a:defRPr>
            </a:lvl5pPr>
            <a:lvl6pPr lvl="5" rtl="0">
              <a:spcBef>
                <a:spcPts val="0"/>
              </a:spcBef>
              <a:spcAft>
                <a:spcPts val="0"/>
              </a:spcAft>
              <a:buClr>
                <a:schemeClr val="dk1"/>
              </a:buClr>
              <a:buSzPts val="3300"/>
              <a:buFont typeface="Bebas Neue"/>
              <a:buNone/>
              <a:defRPr sz="3300">
                <a:solidFill>
                  <a:schemeClr val="dk1"/>
                </a:solidFill>
                <a:latin typeface="Bebas Neue"/>
                <a:ea typeface="Bebas Neue"/>
                <a:cs typeface="Bebas Neue"/>
                <a:sym typeface="Bebas Neue"/>
              </a:defRPr>
            </a:lvl6pPr>
            <a:lvl7pPr lvl="6" rtl="0">
              <a:spcBef>
                <a:spcPts val="0"/>
              </a:spcBef>
              <a:spcAft>
                <a:spcPts val="0"/>
              </a:spcAft>
              <a:buClr>
                <a:schemeClr val="dk1"/>
              </a:buClr>
              <a:buSzPts val="3300"/>
              <a:buFont typeface="Bebas Neue"/>
              <a:buNone/>
              <a:defRPr sz="3300">
                <a:solidFill>
                  <a:schemeClr val="dk1"/>
                </a:solidFill>
                <a:latin typeface="Bebas Neue"/>
                <a:ea typeface="Bebas Neue"/>
                <a:cs typeface="Bebas Neue"/>
                <a:sym typeface="Bebas Neue"/>
              </a:defRPr>
            </a:lvl7pPr>
            <a:lvl8pPr lvl="7" rtl="0">
              <a:spcBef>
                <a:spcPts val="0"/>
              </a:spcBef>
              <a:spcAft>
                <a:spcPts val="0"/>
              </a:spcAft>
              <a:buClr>
                <a:schemeClr val="dk1"/>
              </a:buClr>
              <a:buSzPts val="3300"/>
              <a:buFont typeface="Bebas Neue"/>
              <a:buNone/>
              <a:defRPr sz="3300">
                <a:solidFill>
                  <a:schemeClr val="dk1"/>
                </a:solidFill>
                <a:latin typeface="Bebas Neue"/>
                <a:ea typeface="Bebas Neue"/>
                <a:cs typeface="Bebas Neue"/>
                <a:sym typeface="Bebas Neue"/>
              </a:defRPr>
            </a:lvl8pPr>
            <a:lvl9pPr lvl="8" rtl="0">
              <a:spcBef>
                <a:spcPts val="0"/>
              </a:spcBef>
              <a:spcAft>
                <a:spcPts val="0"/>
              </a:spcAft>
              <a:buClr>
                <a:schemeClr val="dk1"/>
              </a:buClr>
              <a:buSzPts val="3300"/>
              <a:buFont typeface="Bebas Neue"/>
              <a:buNone/>
              <a:defRPr sz="33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Urbanist"/>
              <a:buChar char="●"/>
              <a:defRPr>
                <a:solidFill>
                  <a:schemeClr val="lt1"/>
                </a:solidFill>
                <a:latin typeface="Urbanist"/>
                <a:ea typeface="Urbanist"/>
                <a:cs typeface="Urbanist"/>
                <a:sym typeface="Urbanist"/>
              </a:defRPr>
            </a:lvl1pPr>
            <a:lvl2pPr marL="914400" lvl="1" indent="-317500">
              <a:lnSpc>
                <a:spcPct val="100000"/>
              </a:lnSpc>
              <a:spcBef>
                <a:spcPts val="1600"/>
              </a:spcBef>
              <a:spcAft>
                <a:spcPts val="0"/>
              </a:spcAft>
              <a:buClr>
                <a:schemeClr val="lt1"/>
              </a:buClr>
              <a:buSzPts val="1400"/>
              <a:buFont typeface="Urbanist"/>
              <a:buChar char="○"/>
              <a:defRPr>
                <a:solidFill>
                  <a:schemeClr val="lt1"/>
                </a:solidFill>
                <a:latin typeface="Urbanist"/>
                <a:ea typeface="Urbanist"/>
                <a:cs typeface="Urbanist"/>
                <a:sym typeface="Urbanist"/>
              </a:defRPr>
            </a:lvl2pPr>
            <a:lvl3pPr marL="1371600" lvl="2" indent="-317500">
              <a:lnSpc>
                <a:spcPct val="100000"/>
              </a:lnSpc>
              <a:spcBef>
                <a:spcPts val="1600"/>
              </a:spcBef>
              <a:spcAft>
                <a:spcPts val="0"/>
              </a:spcAft>
              <a:buClr>
                <a:schemeClr val="lt1"/>
              </a:buClr>
              <a:buSzPts val="1400"/>
              <a:buFont typeface="Urbanist"/>
              <a:buChar char="■"/>
              <a:defRPr>
                <a:solidFill>
                  <a:schemeClr val="lt1"/>
                </a:solidFill>
                <a:latin typeface="Urbanist"/>
                <a:ea typeface="Urbanist"/>
                <a:cs typeface="Urbanist"/>
                <a:sym typeface="Urbanist"/>
              </a:defRPr>
            </a:lvl3pPr>
            <a:lvl4pPr marL="1828800" lvl="3" indent="-317500">
              <a:lnSpc>
                <a:spcPct val="100000"/>
              </a:lnSpc>
              <a:spcBef>
                <a:spcPts val="1600"/>
              </a:spcBef>
              <a:spcAft>
                <a:spcPts val="0"/>
              </a:spcAft>
              <a:buClr>
                <a:schemeClr val="lt1"/>
              </a:buClr>
              <a:buSzPts val="1400"/>
              <a:buFont typeface="Urbanist"/>
              <a:buChar char="●"/>
              <a:defRPr>
                <a:solidFill>
                  <a:schemeClr val="lt1"/>
                </a:solidFill>
                <a:latin typeface="Urbanist"/>
                <a:ea typeface="Urbanist"/>
                <a:cs typeface="Urbanist"/>
                <a:sym typeface="Urbanist"/>
              </a:defRPr>
            </a:lvl4pPr>
            <a:lvl5pPr marL="2286000" lvl="4" indent="-317500">
              <a:lnSpc>
                <a:spcPct val="100000"/>
              </a:lnSpc>
              <a:spcBef>
                <a:spcPts val="1600"/>
              </a:spcBef>
              <a:spcAft>
                <a:spcPts val="0"/>
              </a:spcAft>
              <a:buClr>
                <a:schemeClr val="lt1"/>
              </a:buClr>
              <a:buSzPts val="1400"/>
              <a:buFont typeface="Urbanist"/>
              <a:buChar char="○"/>
              <a:defRPr>
                <a:solidFill>
                  <a:schemeClr val="lt1"/>
                </a:solidFill>
                <a:latin typeface="Urbanist"/>
                <a:ea typeface="Urbanist"/>
                <a:cs typeface="Urbanist"/>
                <a:sym typeface="Urbanist"/>
              </a:defRPr>
            </a:lvl5pPr>
            <a:lvl6pPr marL="2743200" lvl="5" indent="-317500">
              <a:lnSpc>
                <a:spcPct val="100000"/>
              </a:lnSpc>
              <a:spcBef>
                <a:spcPts val="1600"/>
              </a:spcBef>
              <a:spcAft>
                <a:spcPts val="0"/>
              </a:spcAft>
              <a:buClr>
                <a:schemeClr val="lt1"/>
              </a:buClr>
              <a:buSzPts val="1400"/>
              <a:buFont typeface="Urbanist"/>
              <a:buChar char="■"/>
              <a:defRPr>
                <a:solidFill>
                  <a:schemeClr val="lt1"/>
                </a:solidFill>
                <a:latin typeface="Urbanist"/>
                <a:ea typeface="Urbanist"/>
                <a:cs typeface="Urbanist"/>
                <a:sym typeface="Urbanist"/>
              </a:defRPr>
            </a:lvl6pPr>
            <a:lvl7pPr marL="3200400" lvl="6" indent="-317500">
              <a:lnSpc>
                <a:spcPct val="100000"/>
              </a:lnSpc>
              <a:spcBef>
                <a:spcPts val="1600"/>
              </a:spcBef>
              <a:spcAft>
                <a:spcPts val="0"/>
              </a:spcAft>
              <a:buClr>
                <a:schemeClr val="lt1"/>
              </a:buClr>
              <a:buSzPts val="1400"/>
              <a:buFont typeface="Urbanist"/>
              <a:buChar char="●"/>
              <a:defRPr>
                <a:solidFill>
                  <a:schemeClr val="lt1"/>
                </a:solidFill>
                <a:latin typeface="Urbanist"/>
                <a:ea typeface="Urbanist"/>
                <a:cs typeface="Urbanist"/>
                <a:sym typeface="Urbanist"/>
              </a:defRPr>
            </a:lvl7pPr>
            <a:lvl8pPr marL="3657600" lvl="7" indent="-317500">
              <a:lnSpc>
                <a:spcPct val="100000"/>
              </a:lnSpc>
              <a:spcBef>
                <a:spcPts val="1600"/>
              </a:spcBef>
              <a:spcAft>
                <a:spcPts val="0"/>
              </a:spcAft>
              <a:buClr>
                <a:schemeClr val="lt1"/>
              </a:buClr>
              <a:buSzPts val="1400"/>
              <a:buFont typeface="Urbanist"/>
              <a:buChar char="○"/>
              <a:defRPr>
                <a:solidFill>
                  <a:schemeClr val="lt1"/>
                </a:solidFill>
                <a:latin typeface="Urbanist"/>
                <a:ea typeface="Urbanist"/>
                <a:cs typeface="Urbanist"/>
                <a:sym typeface="Urbanist"/>
              </a:defRPr>
            </a:lvl8pPr>
            <a:lvl9pPr marL="4114800" lvl="8" indent="-317500">
              <a:lnSpc>
                <a:spcPct val="100000"/>
              </a:lnSpc>
              <a:spcBef>
                <a:spcPts val="1600"/>
              </a:spcBef>
              <a:spcAft>
                <a:spcPts val="1600"/>
              </a:spcAft>
              <a:buClr>
                <a:schemeClr val="lt1"/>
              </a:buClr>
              <a:buSzPts val="1400"/>
              <a:buFont typeface="Urbanist"/>
              <a:buChar char="■"/>
              <a:defRPr>
                <a:solidFill>
                  <a:schemeClr val="lt1"/>
                </a:solidFill>
                <a:latin typeface="Urbanist"/>
                <a:ea typeface="Urbanist"/>
                <a:cs typeface="Urbanist"/>
                <a:sym typeface="Urbanis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3" r:id="rId2"/>
    <p:sldLayoutId id="2147483673" r:id="rId3"/>
    <p:sldLayoutId id="2147483674" r:id="rId4"/>
    <p:sldLayoutId id="2147483680"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5"/>
          <p:cNvSpPr txBox="1">
            <a:spLocks noGrp="1"/>
          </p:cNvSpPr>
          <p:nvPr>
            <p:ph type="ctrTitle"/>
          </p:nvPr>
        </p:nvSpPr>
        <p:spPr>
          <a:xfrm>
            <a:off x="1500166" y="1571618"/>
            <a:ext cx="5808000" cy="194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RELIGIÕES COMPARADASORIENTAIS</a:t>
            </a:r>
            <a:endParaRPr>
              <a:solidFill>
                <a:schemeClr val="lt1"/>
              </a:solidFill>
            </a:endParaRPr>
          </a:p>
        </p:txBody>
      </p:sp>
      <p:sp>
        <p:nvSpPr>
          <p:cNvPr id="359" name="Google Shape;359;p35"/>
          <p:cNvSpPr txBox="1">
            <a:spLocks noGrp="1"/>
          </p:cNvSpPr>
          <p:nvPr>
            <p:ph type="subTitle" idx="1"/>
          </p:nvPr>
        </p:nvSpPr>
        <p:spPr>
          <a:xfrm>
            <a:off x="1000100" y="3929072"/>
            <a:ext cx="7500990" cy="571504"/>
          </a:xfrm>
          <a:prstGeom prst="rect">
            <a:avLst/>
          </a:prstGeom>
        </p:spPr>
        <p:txBody>
          <a:bodyPr spcFirstLastPara="1" wrap="square" lIns="91425" tIns="91425" rIns="91425" bIns="91425" anchor="t" anchorCtr="0">
            <a:noAutofit/>
          </a:bodyPr>
          <a:lstStyle/>
          <a:p>
            <a:pPr marL="0" lvl="0" indent="0"/>
            <a:r>
              <a:rPr lang="pt-BR" b="1" dirty="0" smtClean="0"/>
              <a:t>Créditos: 2 Horas-aula: 36h/a (aulas presenciais + estudos supervisionados)</a:t>
            </a:r>
            <a:endParaRPr/>
          </a:p>
        </p:txBody>
      </p:sp>
      <p:cxnSp>
        <p:nvCxnSpPr>
          <p:cNvPr id="360" name="Google Shape;360;p35"/>
          <p:cNvCxnSpPr/>
          <p:nvPr/>
        </p:nvCxnSpPr>
        <p:spPr>
          <a:xfrm>
            <a:off x="1142976" y="3714758"/>
            <a:ext cx="52284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3" name="Google Shape;563;p56"/>
          <p:cNvSpPr txBox="1">
            <a:spLocks noGrp="1"/>
          </p:cNvSpPr>
          <p:nvPr>
            <p:ph type="title"/>
          </p:nvPr>
        </p:nvSpPr>
        <p:spPr>
          <a:xfrm>
            <a:off x="3643306" y="1928808"/>
            <a:ext cx="5214974" cy="1080300"/>
          </a:xfrm>
          <a:prstGeom prst="rect">
            <a:avLst/>
          </a:prstGeom>
        </p:spPr>
        <p:txBody>
          <a:bodyPr spcFirstLastPara="1" wrap="square" lIns="91425" tIns="91425" rIns="91425" bIns="91425" anchor="b" anchorCtr="0">
            <a:noAutofit/>
          </a:bodyPr>
          <a:lstStyle/>
          <a:p>
            <a:pPr algn="ctr"/>
            <a:r>
              <a:rPr lang="pt-BR" sz="4800" b="1" dirty="0" smtClean="0"/>
              <a:t>Pontos básicos da crença animista</a:t>
            </a:r>
            <a:endParaRPr lang="pt-BR" sz="4800" dirty="0"/>
          </a:p>
        </p:txBody>
      </p:sp>
      <p:sp>
        <p:nvSpPr>
          <p:cNvPr id="565" name="Google Shape;565;p56"/>
          <p:cNvSpPr/>
          <p:nvPr/>
        </p:nvSpPr>
        <p:spPr>
          <a:xfrm>
            <a:off x="928662" y="714362"/>
            <a:ext cx="2714644" cy="3714776"/>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2" name="Picture 2" descr="C:\Users\webma\Downloads\a6.jpg"/>
          <p:cNvPicPr>
            <a:picLocks noChangeAspect="1" noChangeArrowheads="1"/>
          </p:cNvPicPr>
          <p:nvPr/>
        </p:nvPicPr>
        <p:blipFill>
          <a:blip r:embed="rId3"/>
          <a:srcRect/>
          <a:stretch>
            <a:fillRect/>
          </a:stretch>
        </p:blipFill>
        <p:spPr bwMode="auto">
          <a:xfrm>
            <a:off x="1142976" y="1071552"/>
            <a:ext cx="2286016" cy="307183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14" y="2214560"/>
            <a:ext cx="6572328" cy="844200"/>
          </a:xfrm>
          <a:prstGeom prst="rect">
            <a:avLst/>
          </a:prstGeom>
        </p:spPr>
        <p:txBody>
          <a:bodyPr spcFirstLastPara="1" wrap="square" lIns="91425" tIns="91425" rIns="91425" bIns="91425" anchor="ctr" anchorCtr="0">
            <a:noAutofit/>
          </a:bodyPr>
          <a:lstStyle/>
          <a:p>
            <a:r>
              <a:rPr lang="pt-BR" sz="3600" dirty="0" smtClean="0">
                <a:latin typeface="+mn-lt"/>
              </a:rPr>
              <a:t>A </a:t>
            </a:r>
            <a:r>
              <a:rPr lang="pt-BR" sz="3600" dirty="0" smtClean="0">
                <a:latin typeface="+mn-lt"/>
              </a:rPr>
              <a:t>alma está ligada estreitamente ao corpo ou a alguma parte dele. E ainda vão mais longe ao afirmarem que a alma pode deixar o corpo momentaneamente sem que este faleça</a:t>
            </a:r>
            <a:endParaRPr lang="pt-BR" sz="36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1</a:t>
            </a:r>
            <a:endParaRPr sz="8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071684"/>
            <a:ext cx="6572328" cy="844200"/>
          </a:xfrm>
          <a:prstGeom prst="rect">
            <a:avLst/>
          </a:prstGeom>
        </p:spPr>
        <p:txBody>
          <a:bodyPr spcFirstLastPara="1" wrap="square" lIns="91425" tIns="91425" rIns="91425" bIns="91425" anchor="ctr" anchorCtr="0">
            <a:noAutofit/>
          </a:bodyPr>
          <a:lstStyle/>
          <a:p>
            <a:r>
              <a:rPr lang="pt-BR" sz="3600" dirty="0" smtClean="0">
                <a:latin typeface="+mn-lt"/>
              </a:rPr>
              <a:t>Consideram </a:t>
            </a:r>
            <a:r>
              <a:rPr lang="pt-BR" sz="3600" dirty="0" smtClean="0">
                <a:latin typeface="+mn-lt"/>
              </a:rPr>
              <a:t>a </a:t>
            </a:r>
            <a:r>
              <a:rPr lang="pt-BR" sz="3600" dirty="0" smtClean="0">
                <a:latin typeface="+mn-lt"/>
              </a:rPr>
              <a:t>possibilidade</a:t>
            </a:r>
            <a:br>
              <a:rPr lang="pt-BR" sz="3600" dirty="0" smtClean="0">
                <a:latin typeface="+mn-lt"/>
              </a:rPr>
            </a:br>
            <a:r>
              <a:rPr lang="pt-BR" sz="3600" dirty="0" smtClean="0">
                <a:latin typeface="+mn-lt"/>
              </a:rPr>
              <a:t>de </a:t>
            </a:r>
            <a:r>
              <a:rPr lang="pt-BR" sz="3600" dirty="0" smtClean="0">
                <a:latin typeface="+mn-lt"/>
              </a:rPr>
              <a:t>a alma ser </a:t>
            </a:r>
            <a:r>
              <a:rPr lang="pt-BR" sz="3600" dirty="0" smtClean="0">
                <a:latin typeface="+mn-lt"/>
              </a:rPr>
              <a:t>comida,</a:t>
            </a:r>
            <a:br>
              <a:rPr lang="pt-BR" sz="3600" dirty="0" smtClean="0">
                <a:latin typeface="+mn-lt"/>
              </a:rPr>
            </a:br>
            <a:r>
              <a:rPr lang="pt-BR" sz="3600" dirty="0" smtClean="0">
                <a:latin typeface="+mn-lt"/>
              </a:rPr>
              <a:t>transportada </a:t>
            </a:r>
            <a:r>
              <a:rPr lang="pt-BR" sz="3600" dirty="0" smtClean="0">
                <a:latin typeface="+mn-lt"/>
              </a:rPr>
              <a:t>e, em </a:t>
            </a:r>
            <a:r>
              <a:rPr lang="pt-BR" sz="3600" dirty="0" smtClean="0">
                <a:latin typeface="+mn-lt"/>
              </a:rPr>
              <a:t>determinados casos</a:t>
            </a:r>
            <a:br>
              <a:rPr lang="pt-BR" sz="3600" dirty="0" smtClean="0">
                <a:latin typeface="+mn-lt"/>
              </a:rPr>
            </a:br>
            <a:r>
              <a:rPr lang="pt-BR" sz="3600" dirty="0" smtClean="0">
                <a:latin typeface="+mn-lt"/>
              </a:rPr>
              <a:t>substituída, consertada e até</a:t>
            </a:r>
            <a:br>
              <a:rPr lang="pt-BR" sz="3600" dirty="0" smtClean="0">
                <a:latin typeface="+mn-lt"/>
              </a:rPr>
            </a:br>
            <a:r>
              <a:rPr lang="pt-BR" sz="3600" dirty="0" smtClean="0">
                <a:latin typeface="+mn-lt"/>
              </a:rPr>
              <a:t>reformada </a:t>
            </a:r>
            <a:endParaRPr lang="pt-BR" sz="36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2</a:t>
            </a:r>
            <a:endParaRPr sz="8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071684"/>
            <a:ext cx="6572328" cy="844200"/>
          </a:xfrm>
          <a:prstGeom prst="rect">
            <a:avLst/>
          </a:prstGeom>
        </p:spPr>
        <p:txBody>
          <a:bodyPr spcFirstLastPara="1" wrap="square" lIns="91425" tIns="91425" rIns="91425" bIns="91425" anchor="ctr" anchorCtr="0">
            <a:noAutofit/>
          </a:bodyPr>
          <a:lstStyle/>
          <a:p>
            <a:r>
              <a:rPr lang="pt-BR" sz="3100" dirty="0" smtClean="0">
                <a:latin typeface="+mn-lt"/>
              </a:rPr>
              <a:t>A </a:t>
            </a:r>
            <a:r>
              <a:rPr lang="pt-BR" sz="3100" dirty="0" smtClean="0">
                <a:latin typeface="+mn-lt"/>
              </a:rPr>
              <a:t>individualidade não se detém na periferia de uma pessoa, devido ao entendimento de que a mentalidade funde-se ao próprio corpo com o que cresce sobre ele e com aquilo que sai dele: unhas, cabelos, secreções, urina, excrementos, lágrimas, esperma, etc.</a:t>
            </a:r>
            <a:endParaRPr lang="pt-BR" sz="31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3</a:t>
            </a:r>
            <a:endParaRPr sz="8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071684"/>
            <a:ext cx="6572328" cy="844200"/>
          </a:xfrm>
          <a:prstGeom prst="rect">
            <a:avLst/>
          </a:prstGeom>
        </p:spPr>
        <p:txBody>
          <a:bodyPr spcFirstLastPara="1" wrap="square" lIns="91425" tIns="91425" rIns="91425" bIns="91425" anchor="ctr" anchorCtr="0">
            <a:noAutofit/>
          </a:bodyPr>
          <a:lstStyle/>
          <a:p>
            <a:r>
              <a:rPr lang="pt-BR" sz="3200" dirty="0" smtClean="0">
                <a:latin typeface="+mn-lt"/>
              </a:rPr>
              <a:t>Nesta </a:t>
            </a:r>
            <a:r>
              <a:rPr lang="pt-BR" sz="3200" dirty="0" smtClean="0">
                <a:latin typeface="+mn-lt"/>
              </a:rPr>
              <a:t>modalidade religiosa também se aceita a realidade do dano que pode ser causado a uma pessoa, bastando, para tanto, que um desses elementos integrantes seja empregado em ritual de magia.</a:t>
            </a:r>
            <a:endParaRPr lang="pt-BR" sz="32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4</a:t>
            </a:r>
            <a:endParaRPr sz="8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071684"/>
            <a:ext cx="6572328" cy="844200"/>
          </a:xfrm>
          <a:prstGeom prst="rect">
            <a:avLst/>
          </a:prstGeom>
        </p:spPr>
        <p:txBody>
          <a:bodyPr spcFirstLastPara="1" wrap="square" lIns="91425" tIns="91425" rIns="91425" bIns="91425" anchor="ctr" anchorCtr="0">
            <a:noAutofit/>
          </a:bodyPr>
          <a:lstStyle/>
          <a:p>
            <a:r>
              <a:rPr lang="pt-BR" sz="3600" dirty="0" smtClean="0">
                <a:latin typeface="+mn-lt"/>
              </a:rPr>
              <a:t>A morte do indivíduo, por conta desse conglomerado de possibilidades, faz que seus familiares queimem todos os utensílios que pertenciam ao </a:t>
            </a:r>
            <a:r>
              <a:rPr lang="pt-BR" sz="3600" dirty="0" smtClean="0">
                <a:latin typeface="+mn-lt"/>
              </a:rPr>
              <a:t>falecido</a:t>
            </a:r>
            <a:endParaRPr lang="pt-BR" sz="36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5</a:t>
            </a:r>
            <a:endParaRPr sz="8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071684"/>
            <a:ext cx="6572328" cy="844200"/>
          </a:xfrm>
          <a:prstGeom prst="rect">
            <a:avLst/>
          </a:prstGeom>
        </p:spPr>
        <p:txBody>
          <a:bodyPr spcFirstLastPara="1" wrap="square" lIns="91425" tIns="91425" rIns="91425" bIns="91425" anchor="ctr" anchorCtr="0">
            <a:noAutofit/>
          </a:bodyPr>
          <a:lstStyle/>
          <a:p>
            <a:r>
              <a:rPr lang="pt-BR" sz="3100" dirty="0" smtClean="0">
                <a:latin typeface="+mn-lt"/>
              </a:rPr>
              <a:t>Os mortos animistas são apegados à comida, à bebida e às homenagens. A mentalidade primitiva é convicta de que os mortos podem estar presentes ou ausentes, considerando ainda a possibilidade de que possam estar em vários lugares ao mesmo tempo</a:t>
            </a:r>
            <a:endParaRPr lang="pt-BR" sz="31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6</a:t>
            </a:r>
            <a:endParaRPr sz="8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071684"/>
            <a:ext cx="6572328" cy="844200"/>
          </a:xfrm>
          <a:prstGeom prst="rect">
            <a:avLst/>
          </a:prstGeom>
        </p:spPr>
        <p:txBody>
          <a:bodyPr spcFirstLastPara="1" wrap="square" lIns="91425" tIns="91425" rIns="91425" bIns="91425" anchor="ctr" anchorCtr="0">
            <a:noAutofit/>
          </a:bodyPr>
          <a:lstStyle/>
          <a:p>
            <a:r>
              <a:rPr lang="pt-BR" sz="3200" dirty="0" smtClean="0">
                <a:latin typeface="+mn-lt"/>
              </a:rPr>
              <a:t>Esta “sociedade de mortos” está dividida em clãs, num contexto semelhante ao dos vivos. Da mesma forma que é possível uma reencarnação, também é aceita a tese de que alguns deles desapareçam definitivamente</a:t>
            </a:r>
            <a:endParaRPr lang="pt-BR" sz="31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7</a:t>
            </a:r>
            <a:endParaRPr sz="8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3" name="Google Shape;563;p56"/>
          <p:cNvSpPr txBox="1">
            <a:spLocks noGrp="1"/>
          </p:cNvSpPr>
          <p:nvPr>
            <p:ph type="title"/>
          </p:nvPr>
        </p:nvSpPr>
        <p:spPr>
          <a:xfrm>
            <a:off x="4500562" y="1428742"/>
            <a:ext cx="5214974" cy="1080300"/>
          </a:xfrm>
          <a:prstGeom prst="rect">
            <a:avLst/>
          </a:prstGeom>
        </p:spPr>
        <p:txBody>
          <a:bodyPr spcFirstLastPara="1" wrap="square" lIns="91425" tIns="91425" rIns="91425" bIns="91425" anchor="b" anchorCtr="0">
            <a:noAutofit/>
          </a:bodyPr>
          <a:lstStyle/>
          <a:p>
            <a:pPr algn="ctr"/>
            <a:r>
              <a:rPr lang="pt-BR" sz="4400" b="1" dirty="0" smtClean="0"/>
              <a:t>Os rituais animistas</a:t>
            </a:r>
            <a:endParaRPr lang="pt-BR" sz="4400" dirty="0"/>
          </a:p>
        </p:txBody>
      </p:sp>
      <p:sp>
        <p:nvSpPr>
          <p:cNvPr id="565" name="Google Shape;565;p56"/>
          <p:cNvSpPr/>
          <p:nvPr/>
        </p:nvSpPr>
        <p:spPr>
          <a:xfrm>
            <a:off x="642910" y="571486"/>
            <a:ext cx="4786346" cy="4000528"/>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46" name="Picture 2" descr="C:\Users\webma\Downloads\a7.jpg"/>
          <p:cNvPicPr>
            <a:picLocks noChangeAspect="1" noChangeArrowheads="1"/>
          </p:cNvPicPr>
          <p:nvPr/>
        </p:nvPicPr>
        <p:blipFill>
          <a:blip r:embed="rId3"/>
          <a:srcRect/>
          <a:stretch>
            <a:fillRect/>
          </a:stretch>
        </p:blipFill>
        <p:spPr bwMode="auto">
          <a:xfrm>
            <a:off x="1000100" y="928676"/>
            <a:ext cx="4100541" cy="328614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000246"/>
            <a:ext cx="6572328" cy="844200"/>
          </a:xfrm>
          <a:prstGeom prst="rect">
            <a:avLst/>
          </a:prstGeom>
        </p:spPr>
        <p:txBody>
          <a:bodyPr spcFirstLastPara="1" wrap="square" lIns="91425" tIns="91425" rIns="91425" bIns="91425" anchor="ctr" anchorCtr="0">
            <a:noAutofit/>
          </a:bodyPr>
          <a:lstStyle/>
          <a:p>
            <a:r>
              <a:rPr lang="pt-BR" sz="2800" dirty="0" smtClean="0">
                <a:latin typeface="+mn-lt"/>
              </a:rPr>
              <a:t>Aceitam </a:t>
            </a:r>
            <a:r>
              <a:rPr lang="pt-BR" sz="2800" dirty="0" smtClean="0">
                <a:latin typeface="+mn-lt"/>
              </a:rPr>
              <a:t>que forças místicas podem ser comparadas a espíritos, animando a natureza, logo, o homem pode exercer ação sobre esta mesma natureza </a:t>
            </a:r>
            <a:r>
              <a:rPr lang="pt-BR" sz="2800" dirty="0" smtClean="0">
                <a:latin typeface="+mn-lt"/>
              </a:rPr>
              <a:t/>
            </a:r>
            <a:br>
              <a:rPr lang="pt-BR" sz="2800" dirty="0" smtClean="0">
                <a:latin typeface="+mn-lt"/>
              </a:rPr>
            </a:br>
            <a:r>
              <a:rPr lang="pt-BR" sz="2800" dirty="0" smtClean="0">
                <a:latin typeface="+mn-lt"/>
              </a:rPr>
              <a:t>(</a:t>
            </a:r>
            <a:r>
              <a:rPr lang="pt-BR" sz="2800" dirty="0" smtClean="0">
                <a:latin typeface="+mn-lt"/>
              </a:rPr>
              <a:t>tal como exerce sobre os seres espirituais), por meio de palavras e gestos apropriados ao ritual, o que caracterizaria a </a:t>
            </a:r>
            <a:r>
              <a:rPr lang="pt-BR" sz="2800" dirty="0" smtClean="0">
                <a:latin typeface="+mn-lt"/>
              </a:rPr>
              <a:t>magia</a:t>
            </a:r>
            <a:endParaRPr lang="pt-BR" sz="28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1</a:t>
            </a:r>
            <a:endParaRPr sz="8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00034" y="500048"/>
            <a:ext cx="8001056" cy="4247317"/>
          </a:xfrm>
          <a:prstGeom prst="rect">
            <a:avLst/>
          </a:prstGeom>
        </p:spPr>
        <p:txBody>
          <a:bodyPr wrap="square">
            <a:spAutoFit/>
          </a:bodyPr>
          <a:lstStyle/>
          <a:p>
            <a:pPr algn="just"/>
            <a:r>
              <a:rPr lang="pt-BR" sz="3000" dirty="0" smtClean="0">
                <a:solidFill>
                  <a:schemeClr val="bg1"/>
                </a:solidFill>
                <a:latin typeface="+mn-lt"/>
                <a:ea typeface="Batang" pitchFamily="18" charset="-127"/>
                <a:cs typeface="Times New Roman" pitchFamily="18" charset="0"/>
              </a:rPr>
              <a:t>Diz o artigo XVIII da Declaração Universal dos Direitos do Homem: “Todo homem tem direito à liberdade de pensamento, consciência e religião; este direito inclui a liberdade de mudar de religião ou crença e a liberdade de manifestar essa religião ou crença, pelo ensino, pela prática, pelo culto e pela observância, isolada ou coletivamente, em público ou em particular”.</a:t>
            </a:r>
            <a:endParaRPr lang="pt-BR" sz="3000" dirty="0">
              <a:solidFill>
                <a:schemeClr val="bg1"/>
              </a:solidFill>
              <a:latin typeface="+mn-lt"/>
              <a:ea typeface="Batang" pitchFamily="18" charset="-127"/>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143122"/>
            <a:ext cx="6572328" cy="844200"/>
          </a:xfrm>
          <a:prstGeom prst="rect">
            <a:avLst/>
          </a:prstGeom>
        </p:spPr>
        <p:txBody>
          <a:bodyPr spcFirstLastPara="1" wrap="square" lIns="91425" tIns="91425" rIns="91425" bIns="91425" anchor="ctr" anchorCtr="0">
            <a:noAutofit/>
          </a:bodyPr>
          <a:lstStyle/>
          <a:p>
            <a:r>
              <a:rPr lang="pt-BR" sz="2800" dirty="0" smtClean="0">
                <a:latin typeface="+mn-lt"/>
              </a:rPr>
              <a:t>A </a:t>
            </a:r>
            <a:r>
              <a:rPr lang="pt-BR" sz="2800" dirty="0" smtClean="0">
                <a:latin typeface="+mn-lt"/>
              </a:rPr>
              <a:t>“magia é a técnica e a matéria do animismo”. De acordo com esta fórmula, basta-nos tão-somente pronunciar as palavras apropriadas em voz alta, ou cantadas, para que se produzam efeitos como curas, por exemplo. Ou então, imitar um acontecimento para que o mesmo seja </a:t>
            </a:r>
            <a:r>
              <a:rPr lang="pt-BR" sz="2800" dirty="0" smtClean="0">
                <a:latin typeface="+mn-lt"/>
              </a:rPr>
              <a:t>reproduzido</a:t>
            </a:r>
            <a:endParaRPr lang="pt-BR" sz="28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2</a:t>
            </a:r>
            <a:endParaRPr sz="8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143122"/>
            <a:ext cx="6572328" cy="844200"/>
          </a:xfrm>
          <a:prstGeom prst="rect">
            <a:avLst/>
          </a:prstGeom>
        </p:spPr>
        <p:txBody>
          <a:bodyPr spcFirstLastPara="1" wrap="square" lIns="91425" tIns="91425" rIns="91425" bIns="91425" anchor="ctr" anchorCtr="0">
            <a:noAutofit/>
          </a:bodyPr>
          <a:lstStyle/>
          <a:p>
            <a:r>
              <a:rPr lang="pt-BR" sz="2800" dirty="0" smtClean="0">
                <a:latin typeface="+mn-lt"/>
              </a:rPr>
              <a:t>Os animistas são estimuladores do uso de talismãs, amuletos e objetos de feitiço, todos com inquestionável poder mágico. Os adornos só podem ser empregados como artefatos de enfeite se antes já tiverem produzido seus efeitos como agentes de rituais de </a:t>
            </a:r>
            <a:r>
              <a:rPr lang="pt-BR" sz="2800" dirty="0" smtClean="0">
                <a:latin typeface="+mn-lt"/>
              </a:rPr>
              <a:t>magia</a:t>
            </a:r>
            <a:endParaRPr lang="pt-BR" sz="28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3</a:t>
            </a:r>
            <a:endParaRPr sz="8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143122"/>
            <a:ext cx="6572328" cy="844200"/>
          </a:xfrm>
          <a:prstGeom prst="rect">
            <a:avLst/>
          </a:prstGeom>
        </p:spPr>
        <p:txBody>
          <a:bodyPr spcFirstLastPara="1" wrap="square" lIns="91425" tIns="91425" rIns="91425" bIns="91425" anchor="ctr" anchorCtr="0">
            <a:noAutofit/>
          </a:bodyPr>
          <a:lstStyle/>
          <a:p>
            <a:r>
              <a:rPr lang="pt-BR" sz="3200" dirty="0" smtClean="0">
                <a:latin typeface="+mn-lt"/>
              </a:rPr>
              <a:t>Existe a boa magia, praticada pelos chefes e pelos sacerdotes ou mesmo pelos feiticeiros. A magia má é praticada pelos </a:t>
            </a:r>
            <a:r>
              <a:rPr lang="pt-BR" sz="3200" dirty="0" err="1" smtClean="0">
                <a:latin typeface="+mn-lt"/>
              </a:rPr>
              <a:t>nigromantes</a:t>
            </a:r>
            <a:r>
              <a:rPr lang="pt-BR" sz="3200" dirty="0" smtClean="0">
                <a:latin typeface="+mn-lt"/>
              </a:rPr>
              <a:t> (leia-se </a:t>
            </a:r>
            <a:r>
              <a:rPr lang="pt-BR" sz="3200" dirty="0" err="1" smtClean="0">
                <a:latin typeface="+mn-lt"/>
              </a:rPr>
              <a:t>necromantes</a:t>
            </a:r>
            <a:r>
              <a:rPr lang="pt-BR" sz="3200" dirty="0" smtClean="0">
                <a:latin typeface="+mn-lt"/>
              </a:rPr>
              <a:t>) que, por seus encantamentos, podem provocar a enfermidade e até a morte</a:t>
            </a:r>
            <a:endParaRPr lang="pt-BR" sz="32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4</a:t>
            </a:r>
            <a:endParaRPr sz="8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14546" y="2143122"/>
            <a:ext cx="6572328" cy="844200"/>
          </a:xfrm>
          <a:prstGeom prst="rect">
            <a:avLst/>
          </a:prstGeom>
        </p:spPr>
        <p:txBody>
          <a:bodyPr spcFirstLastPara="1" wrap="square" lIns="91425" tIns="91425" rIns="91425" bIns="91425" anchor="ctr" anchorCtr="0">
            <a:noAutofit/>
          </a:bodyPr>
          <a:lstStyle/>
          <a:p>
            <a:r>
              <a:rPr lang="pt-BR" sz="3600" dirty="0" smtClean="0">
                <a:latin typeface="+mn-lt"/>
              </a:rPr>
              <a:t>O meio de anular este ato é o “</a:t>
            </a:r>
            <a:r>
              <a:rPr lang="pt-BR" sz="3600" dirty="0" err="1" smtClean="0">
                <a:latin typeface="+mn-lt"/>
              </a:rPr>
              <a:t>contrafeitiço</a:t>
            </a:r>
            <a:r>
              <a:rPr lang="pt-BR" sz="3600" dirty="0" smtClean="0">
                <a:latin typeface="+mn-lt"/>
              </a:rPr>
              <a:t>”, que se daria pela invocação do “espírito do remédio”, para que este invalide o espírito da doença agindo sobre ele</a:t>
            </a:r>
            <a:endParaRPr lang="pt-BR" sz="36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5</a:t>
            </a:r>
            <a:endParaRPr sz="8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3" name="Google Shape;563;p56"/>
          <p:cNvSpPr txBox="1">
            <a:spLocks noGrp="1"/>
          </p:cNvSpPr>
          <p:nvPr>
            <p:ph type="title"/>
          </p:nvPr>
        </p:nvSpPr>
        <p:spPr>
          <a:xfrm>
            <a:off x="928662" y="785800"/>
            <a:ext cx="7429552" cy="1080300"/>
          </a:xfrm>
          <a:prstGeom prst="rect">
            <a:avLst/>
          </a:prstGeom>
        </p:spPr>
        <p:txBody>
          <a:bodyPr spcFirstLastPara="1" wrap="square" lIns="91425" tIns="91425" rIns="91425" bIns="91425" anchor="b" anchorCtr="0">
            <a:noAutofit/>
          </a:bodyPr>
          <a:lstStyle/>
          <a:p>
            <a:pPr algn="ctr"/>
            <a:r>
              <a:rPr lang="pt-BR" sz="4000" b="1" dirty="0" smtClean="0"/>
              <a:t>Animismo</a:t>
            </a:r>
            <a:r>
              <a:rPr lang="pt-BR" sz="4000" dirty="0" smtClean="0"/>
              <a:t/>
            </a:r>
            <a:br>
              <a:rPr lang="pt-BR" sz="4000" dirty="0" smtClean="0"/>
            </a:br>
            <a:r>
              <a:rPr lang="pt-BR" sz="4000" dirty="0" smtClean="0"/>
              <a:t>A religião do fetiche: a magia</a:t>
            </a:r>
            <a:endParaRPr lang="pt-BR" sz="4000" dirty="0"/>
          </a:p>
        </p:txBody>
      </p:sp>
      <p:sp>
        <p:nvSpPr>
          <p:cNvPr id="565" name="Google Shape;565;p56"/>
          <p:cNvSpPr/>
          <p:nvPr/>
        </p:nvSpPr>
        <p:spPr>
          <a:xfrm>
            <a:off x="1142976" y="2000246"/>
            <a:ext cx="6929486" cy="2357454"/>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2" descr="C:\Users\webma\Downloads\a1.jpg"/>
          <p:cNvPicPr>
            <a:picLocks noChangeAspect="1" noChangeArrowheads="1"/>
          </p:cNvPicPr>
          <p:nvPr/>
        </p:nvPicPr>
        <p:blipFill>
          <a:blip r:embed="rId3"/>
          <a:srcRect/>
          <a:stretch>
            <a:fillRect/>
          </a:stretch>
        </p:blipFill>
        <p:spPr bwMode="auto">
          <a:xfrm>
            <a:off x="1643042" y="2214560"/>
            <a:ext cx="5929354" cy="19288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webma\Downloads\a3-1.jpg"/>
          <p:cNvPicPr>
            <a:picLocks noChangeAspect="1" noChangeArrowheads="1"/>
          </p:cNvPicPr>
          <p:nvPr/>
        </p:nvPicPr>
        <p:blipFill>
          <a:blip r:embed="rId3"/>
          <a:srcRect/>
          <a:stretch>
            <a:fillRect/>
          </a:stretch>
        </p:blipFill>
        <p:spPr bwMode="auto">
          <a:xfrm>
            <a:off x="500034" y="428610"/>
            <a:ext cx="2500330" cy="4286280"/>
          </a:xfrm>
          <a:prstGeom prst="rect">
            <a:avLst/>
          </a:prstGeom>
          <a:noFill/>
        </p:spPr>
      </p:pic>
      <p:pic>
        <p:nvPicPr>
          <p:cNvPr id="2052" name="Picture 4" descr="C:\Users\webma\Downloads\a3-2.jpg"/>
          <p:cNvPicPr>
            <a:picLocks noChangeAspect="1" noChangeArrowheads="1"/>
          </p:cNvPicPr>
          <p:nvPr/>
        </p:nvPicPr>
        <p:blipFill>
          <a:blip r:embed="rId4"/>
          <a:srcRect/>
          <a:stretch>
            <a:fillRect/>
          </a:stretch>
        </p:blipFill>
        <p:spPr bwMode="auto">
          <a:xfrm>
            <a:off x="3000364" y="428610"/>
            <a:ext cx="2571768" cy="4286280"/>
          </a:xfrm>
          <a:prstGeom prst="rect">
            <a:avLst/>
          </a:prstGeom>
          <a:noFill/>
        </p:spPr>
      </p:pic>
      <p:pic>
        <p:nvPicPr>
          <p:cNvPr id="2053" name="Picture 5" descr="C:\Users\webma\Downloads\a3.jpg"/>
          <p:cNvPicPr>
            <a:picLocks noChangeAspect="1" noChangeArrowheads="1"/>
          </p:cNvPicPr>
          <p:nvPr/>
        </p:nvPicPr>
        <p:blipFill>
          <a:blip r:embed="rId5"/>
          <a:srcRect/>
          <a:stretch>
            <a:fillRect/>
          </a:stretch>
        </p:blipFill>
        <p:spPr bwMode="auto">
          <a:xfrm>
            <a:off x="5572132" y="428609"/>
            <a:ext cx="3071834" cy="428628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ebma\Downloads\a2.jpg"/>
          <p:cNvPicPr>
            <a:picLocks noChangeAspect="1" noChangeArrowheads="1"/>
          </p:cNvPicPr>
          <p:nvPr/>
        </p:nvPicPr>
        <p:blipFill>
          <a:blip r:embed="rId3"/>
          <a:srcRect/>
          <a:stretch>
            <a:fillRect/>
          </a:stretch>
        </p:blipFill>
        <p:spPr bwMode="auto">
          <a:xfrm>
            <a:off x="500034" y="514350"/>
            <a:ext cx="8072494" cy="4114800"/>
          </a:xfrm>
          <a:prstGeom prst="rect">
            <a:avLst/>
          </a:prstGeom>
          <a:noFill/>
        </p:spPr>
      </p:pic>
      <p:sp>
        <p:nvSpPr>
          <p:cNvPr id="6" name="Retângulo 5"/>
          <p:cNvSpPr/>
          <p:nvPr/>
        </p:nvSpPr>
        <p:spPr>
          <a:xfrm>
            <a:off x="7215206" y="4214824"/>
            <a:ext cx="128588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857620" y="3000378"/>
            <a:ext cx="1297151" cy="523220"/>
          </a:xfrm>
          <a:prstGeom prst="rect">
            <a:avLst/>
          </a:prstGeom>
          <a:noFill/>
        </p:spPr>
        <p:txBody>
          <a:bodyPr wrap="none" rtlCol="0">
            <a:spAutoFit/>
          </a:bodyPr>
          <a:lstStyle/>
          <a:p>
            <a:pPr algn="ctr"/>
            <a:r>
              <a:rPr lang="pt-BR" b="1" dirty="0" smtClean="0"/>
              <a:t>Pop. Mundial</a:t>
            </a:r>
          </a:p>
          <a:p>
            <a:pPr algn="ctr"/>
            <a:r>
              <a:rPr lang="pt-BR" b="1" dirty="0" smtClean="0"/>
              <a:t>8 bilhões</a:t>
            </a:r>
            <a:endParaRPr lang="pt-BR" b="1" dirty="0"/>
          </a:p>
        </p:txBody>
      </p:sp>
      <p:pic>
        <p:nvPicPr>
          <p:cNvPr id="4098" name="Picture 2" descr="C:\Users\webma\Downloads\a5.jpg"/>
          <p:cNvPicPr>
            <a:picLocks noChangeAspect="1" noChangeArrowheads="1"/>
          </p:cNvPicPr>
          <p:nvPr/>
        </p:nvPicPr>
        <p:blipFill>
          <a:blip r:embed="rId3"/>
          <a:srcRect/>
          <a:stretch>
            <a:fillRect/>
          </a:stretch>
        </p:blipFill>
        <p:spPr bwMode="auto">
          <a:xfrm>
            <a:off x="0" y="0"/>
            <a:ext cx="9144000" cy="5143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85984" y="2143122"/>
            <a:ext cx="6500858" cy="844200"/>
          </a:xfrm>
          <a:prstGeom prst="rect">
            <a:avLst/>
          </a:prstGeom>
        </p:spPr>
        <p:txBody>
          <a:bodyPr spcFirstLastPara="1" wrap="square" lIns="91425" tIns="91425" rIns="91425" bIns="91425" anchor="ctr" anchorCtr="0">
            <a:noAutofit/>
          </a:bodyPr>
          <a:lstStyle/>
          <a:p>
            <a:r>
              <a:rPr lang="pt-BR" sz="3300" dirty="0" smtClean="0">
                <a:latin typeface="+mn-lt"/>
              </a:rPr>
              <a:t>O animismo é a modalidade religiosa que, além de implantar espíritos em toda a natureza, considera tais espíritos semelhantes ao espírito do homem. Essa religião também é conhecida como fetichismo</a:t>
            </a:r>
            <a:endParaRPr lang="pt-BR" sz="33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1</a:t>
            </a:r>
            <a:endParaRPr sz="8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85984" y="2000246"/>
            <a:ext cx="6500858" cy="844200"/>
          </a:xfrm>
          <a:prstGeom prst="rect">
            <a:avLst/>
          </a:prstGeom>
        </p:spPr>
        <p:txBody>
          <a:bodyPr spcFirstLastPara="1" wrap="square" lIns="91425" tIns="91425" rIns="91425" bIns="91425" anchor="ctr" anchorCtr="0">
            <a:noAutofit/>
          </a:bodyPr>
          <a:lstStyle/>
          <a:p>
            <a:r>
              <a:rPr lang="pt-BR" sz="4400" dirty="0" smtClean="0">
                <a:latin typeface="+mn-lt"/>
              </a:rPr>
              <a:t>O termo fetiche </a:t>
            </a:r>
            <a:r>
              <a:rPr lang="pt-BR" sz="4400" dirty="0" smtClean="0">
                <a:latin typeface="+mn-lt"/>
              </a:rPr>
              <a:t>significa </a:t>
            </a:r>
            <a:r>
              <a:rPr lang="pt-BR" sz="4400" dirty="0" smtClean="0">
                <a:latin typeface="+mn-lt"/>
              </a:rPr>
              <a:t>“coisa feiticeira” ou “coisa encantada”, dando a </a:t>
            </a:r>
            <a:r>
              <a:rPr lang="pt-BR" sz="4400" dirty="0" err="1" smtClean="0">
                <a:latin typeface="+mn-lt"/>
              </a:rPr>
              <a:t>ideia</a:t>
            </a:r>
            <a:r>
              <a:rPr lang="pt-BR" sz="4400" dirty="0" smtClean="0">
                <a:latin typeface="+mn-lt"/>
              </a:rPr>
              <a:t> </a:t>
            </a:r>
            <a:r>
              <a:rPr lang="pt-BR" sz="4400" dirty="0" smtClean="0">
                <a:latin typeface="+mn-lt"/>
              </a:rPr>
              <a:t>de algo dotado de força </a:t>
            </a:r>
            <a:r>
              <a:rPr lang="pt-BR" sz="4400" dirty="0" smtClean="0">
                <a:latin typeface="+mn-lt"/>
              </a:rPr>
              <a:t>mágica</a:t>
            </a:r>
            <a:endParaRPr lang="pt-BR" sz="44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2</a:t>
            </a:r>
            <a:endParaRPr sz="8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9"/>
          <p:cNvSpPr/>
          <p:nvPr/>
        </p:nvSpPr>
        <p:spPr>
          <a:xfrm rot="2700000">
            <a:off x="758515" y="1998233"/>
            <a:ext cx="1161830" cy="1111314"/>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9"/>
          <p:cNvSpPr txBox="1">
            <a:spLocks noGrp="1"/>
          </p:cNvSpPr>
          <p:nvPr>
            <p:ph type="title"/>
          </p:nvPr>
        </p:nvSpPr>
        <p:spPr>
          <a:xfrm>
            <a:off x="2285984" y="2143122"/>
            <a:ext cx="6500858" cy="844200"/>
          </a:xfrm>
          <a:prstGeom prst="rect">
            <a:avLst/>
          </a:prstGeom>
        </p:spPr>
        <p:txBody>
          <a:bodyPr spcFirstLastPara="1" wrap="square" lIns="91425" tIns="91425" rIns="91425" bIns="91425" anchor="ctr" anchorCtr="0">
            <a:noAutofit/>
          </a:bodyPr>
          <a:lstStyle/>
          <a:p>
            <a:r>
              <a:rPr lang="pt-BR" sz="3400" dirty="0" smtClean="0">
                <a:latin typeface="+mn-lt"/>
              </a:rPr>
              <a:t>Essa expressão foi popularizada pelos navegadores </a:t>
            </a:r>
            <a:r>
              <a:rPr lang="pt-BR" sz="3400" dirty="0" smtClean="0">
                <a:latin typeface="+mn-lt"/>
              </a:rPr>
              <a:t>portugueses</a:t>
            </a:r>
            <a:r>
              <a:rPr lang="pt-BR" sz="3400" dirty="0" smtClean="0">
                <a:latin typeface="+mn-lt"/>
              </a:rPr>
              <a:t>, que a empregavam para designar objetos relacionados a cultos e instrumentos de magia utilizados pelos negros</a:t>
            </a:r>
            <a:endParaRPr lang="pt-BR" sz="3400" dirty="0">
              <a:latin typeface="+mn-lt"/>
            </a:endParaRPr>
          </a:p>
        </p:txBody>
      </p:sp>
      <p:sp>
        <p:nvSpPr>
          <p:cNvPr id="399" name="Google Shape;399;p39"/>
          <p:cNvSpPr txBox="1">
            <a:spLocks noGrp="1"/>
          </p:cNvSpPr>
          <p:nvPr>
            <p:ph type="title" idx="2"/>
          </p:nvPr>
        </p:nvSpPr>
        <p:spPr>
          <a:xfrm>
            <a:off x="357158" y="2000246"/>
            <a:ext cx="1805100" cy="7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
            </a:r>
            <a:br>
              <a:rPr lang="en" sz="2000" dirty="0" smtClean="0"/>
            </a:br>
            <a:r>
              <a:rPr lang="en" sz="5400" dirty="0" smtClean="0"/>
              <a:t> </a:t>
            </a:r>
            <a:r>
              <a:rPr lang="en" sz="8800" dirty="0" smtClean="0"/>
              <a:t>3</a:t>
            </a:r>
            <a:endParaRPr sz="8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ysics for Middle School by Slidesgo">
  <a:themeElements>
    <a:clrScheme name="Simple Light">
      <a:dk1>
        <a:srgbClr val="191919"/>
      </a:dk1>
      <a:lt1>
        <a:srgbClr val="FFFFFF"/>
      </a:lt1>
      <a:dk2>
        <a:srgbClr val="FFFFFF"/>
      </a:dk2>
      <a:lt2>
        <a:srgbClr val="FFFFFF"/>
      </a:lt2>
      <a:accent1>
        <a:srgbClr val="99EEFF"/>
      </a:accent1>
      <a:accent2>
        <a:srgbClr val="010101"/>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2148</TotalTime>
  <Words>600</Words>
  <PresentationFormat>Apresentação na tela (16:9)</PresentationFormat>
  <Paragraphs>38</Paragraphs>
  <Slides>23</Slides>
  <Notes>22</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23</vt:i4>
      </vt:variant>
    </vt:vector>
  </HeadingPairs>
  <TitlesOfParts>
    <vt:vector size="31" baseType="lpstr">
      <vt:lpstr>Arial</vt:lpstr>
      <vt:lpstr>Albert Sans SemiBold</vt:lpstr>
      <vt:lpstr>Urbanist</vt:lpstr>
      <vt:lpstr>Batang</vt:lpstr>
      <vt:lpstr>Times New Roman</vt:lpstr>
      <vt:lpstr>Kaisei HarunoUmi</vt:lpstr>
      <vt:lpstr>Bebas Neue</vt:lpstr>
      <vt:lpstr>Physics for Middle School by Slidesgo</vt:lpstr>
      <vt:lpstr>RELIGIÕES COMPARADASORIENTAIS</vt:lpstr>
      <vt:lpstr>Slide 2</vt:lpstr>
      <vt:lpstr>Animismo A religião do fetiche: a magia</vt:lpstr>
      <vt:lpstr>Slide 4</vt:lpstr>
      <vt:lpstr>Slide 5</vt:lpstr>
      <vt:lpstr>Slide 6</vt:lpstr>
      <vt:lpstr>O animismo é a modalidade religiosa que, além de implantar espíritos em toda a natureza, considera tais espíritos semelhantes ao espírito do homem. Essa religião também é conhecida como fetichismo</vt:lpstr>
      <vt:lpstr>O termo fetiche significa “coisa feiticeira” ou “coisa encantada”, dando a ideia de algo dotado de força mágica</vt:lpstr>
      <vt:lpstr>Essa expressão foi popularizada pelos navegadores portugueses, que a empregavam para designar objetos relacionados a cultos e instrumentos de magia utilizados pelos negros</vt:lpstr>
      <vt:lpstr>Pontos básicos da crença animista</vt:lpstr>
      <vt:lpstr>A alma está ligada estreitamente ao corpo ou a alguma parte dele. E ainda vão mais longe ao afirmarem que a alma pode deixar o corpo momentaneamente sem que este faleça</vt:lpstr>
      <vt:lpstr>Consideram a possibilidade de a alma ser comida, transportada e, em determinados casos substituída, consertada e até reformada </vt:lpstr>
      <vt:lpstr>A individualidade não se detém na periferia de uma pessoa, devido ao entendimento de que a mentalidade funde-se ao próprio corpo com o que cresce sobre ele e com aquilo que sai dele: unhas, cabelos, secreções, urina, excrementos, lágrimas, esperma, etc.</vt:lpstr>
      <vt:lpstr>Nesta modalidade religiosa também se aceita a realidade do dano que pode ser causado a uma pessoa, bastando, para tanto, que um desses elementos integrantes seja empregado em ritual de magia.</vt:lpstr>
      <vt:lpstr>A morte do indivíduo, por conta desse conglomerado de possibilidades, faz que seus familiares queimem todos os utensílios que pertenciam ao falecido</vt:lpstr>
      <vt:lpstr>Os mortos animistas são apegados à comida, à bebida e às homenagens. A mentalidade primitiva é convicta de que os mortos podem estar presentes ou ausentes, considerando ainda a possibilidade de que possam estar em vários lugares ao mesmo tempo</vt:lpstr>
      <vt:lpstr>Esta “sociedade de mortos” está dividida em clãs, num contexto semelhante ao dos vivos. Da mesma forma que é possível uma reencarnação, também é aceita a tese de que alguns deles desapareçam definitivamente</vt:lpstr>
      <vt:lpstr>Os rituais animistas</vt:lpstr>
      <vt:lpstr>Aceitam que forças místicas podem ser comparadas a espíritos, animando a natureza, logo, o homem pode exercer ação sobre esta mesma natureza  (tal como exerce sobre os seres espirituais), por meio de palavras e gestos apropriados ao ritual, o que caracterizaria a magia</vt:lpstr>
      <vt:lpstr>A “magia é a técnica e a matéria do animismo”. De acordo com esta fórmula, basta-nos tão-somente pronunciar as palavras apropriadas em voz alta, ou cantadas, para que se produzam efeitos como curas, por exemplo. Ou então, imitar um acontecimento para que o mesmo seja reproduzido</vt:lpstr>
      <vt:lpstr>Os animistas são estimuladores do uso de talismãs, amuletos e objetos de feitiço, todos com inquestionável poder mágico. Os adornos só podem ser empregados como artefatos de enfeite se antes já tiverem produzido seus efeitos como agentes de rituais de magia</vt:lpstr>
      <vt:lpstr>Existe a boa magia, praticada pelos chefes e pelos sacerdotes ou mesmo pelos feiticeiros. A magia má é praticada pelos nigromantes (leia-se necromantes) que, por seus encantamentos, podem provocar a enfermidade e até a morte</vt:lpstr>
      <vt:lpstr>O meio de anular este ato é o “contrafeitiço”, que se daria pela invocação do “espírito do remédio”, para que este invalide o espírito da doença agindo sobre ele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RELIGIÕES COMPARADASOCIDENTAIS</dc:title>
  <dc:creator>Antonio Fonseca</dc:creator>
  <cp:lastModifiedBy>Antonio Fonseca</cp:lastModifiedBy>
  <cp:revision>232</cp:revision>
  <dcterms:modified xsi:type="dcterms:W3CDTF">2023-12-05T13:57:43Z</dcterms:modified>
</cp:coreProperties>
</file>