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4"/>
  </p:notesMasterIdLst>
  <p:sldIdLst>
    <p:sldId id="930" r:id="rId2"/>
    <p:sldId id="932" r:id="rId3"/>
    <p:sldId id="935" r:id="rId4"/>
    <p:sldId id="936" r:id="rId5"/>
    <p:sldId id="938" r:id="rId6"/>
    <p:sldId id="933" r:id="rId7"/>
    <p:sldId id="939" r:id="rId8"/>
    <p:sldId id="940" r:id="rId9"/>
    <p:sldId id="931" r:id="rId10"/>
    <p:sldId id="941" r:id="rId11"/>
    <p:sldId id="934" r:id="rId12"/>
    <p:sldId id="942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17/04/2023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12.11</a:t>
            </a:r>
            <a:endParaRPr lang="pt-BR" sz="4800" dirty="0" smtClean="0"/>
          </a:p>
          <a:p>
            <a:r>
              <a:rPr lang="pt-BR" sz="4800" dirty="0" smtClean="0"/>
              <a:t>Eles o venceram por causa do sangue do Cordeiro e por causa da palavra do testemunho que deram e, mesmo diante da morte, não amaram a própria vida.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1000108"/>
            <a:ext cx="7715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err="1" smtClean="0"/>
              <a:t>Filipenses</a:t>
            </a:r>
            <a:r>
              <a:rPr lang="pt-BR" sz="4400" dirty="0" smtClean="0"/>
              <a:t> 1.21</a:t>
            </a:r>
            <a:endParaRPr lang="pt-BR" sz="4400" dirty="0" smtClean="0"/>
          </a:p>
          <a:p>
            <a:r>
              <a:rPr lang="pt-BR" sz="4400" dirty="0" smtClean="0"/>
              <a:t>Porque para mim o viver é Cristo, e o morrer é lucro.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12.11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Eles o venceram por causa do sangue do Cordeiro e por causa da palavra do testemunho que deram e, mesmo diante da morte, não amaram a própria vida.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1000108"/>
            <a:ext cx="771530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João 12.25</a:t>
            </a:r>
            <a:endParaRPr lang="pt-BR" sz="4400" dirty="0" smtClean="0"/>
          </a:p>
          <a:p>
            <a:r>
              <a:rPr lang="pt-BR" sz="4400" dirty="0" smtClean="0"/>
              <a:t>Quem ama a sua vida perde-a</a:t>
            </a:r>
            <a:r>
              <a:rPr lang="pt-BR" sz="4400" dirty="0" smtClean="0"/>
              <a:t>; mas </a:t>
            </a:r>
            <a:r>
              <a:rPr lang="pt-BR" sz="4400" dirty="0" smtClean="0"/>
              <a:t>aquele que odeia a sua vida neste mundo irá preservá-la para a vida eterna.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12.11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Eles o venceram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57252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Romanos 8.31-37</a:t>
            </a:r>
            <a:endParaRPr lang="pt-BR" dirty="0" smtClean="0"/>
          </a:p>
          <a:p>
            <a:r>
              <a:rPr lang="pt-BR" dirty="0" smtClean="0"/>
              <a:t>Que diremos, então, à vista destas coisas? Se Deus é por nós, quem será contra nós?</a:t>
            </a:r>
            <a:br>
              <a:rPr lang="pt-BR" dirty="0" smtClean="0"/>
            </a:br>
            <a:r>
              <a:rPr lang="pt-BR" dirty="0" smtClean="0"/>
              <a:t>Aquele que não poupou o seu próprio Filho, mas por todos nós o entregou, será que não nos dará graciosamente com ele todas as coisas?</a:t>
            </a:r>
            <a:br>
              <a:rPr lang="pt-BR" dirty="0" smtClean="0"/>
            </a:br>
            <a:r>
              <a:rPr lang="pt-BR" dirty="0" smtClean="0"/>
              <a:t>Quem intentará acusação contra os eleitos de Deus? É Deus quem os justifica.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Quem </a:t>
            </a:r>
            <a:r>
              <a:rPr lang="pt-BR" dirty="0" smtClean="0"/>
              <a:t>os condenará? É Cristo Jesus quem morreu, ou melhor, quem ressuscitou, o qual está à direita de Deus e também intercede por nós.</a:t>
            </a:r>
            <a:br>
              <a:rPr lang="pt-BR" dirty="0" smtClean="0"/>
            </a:br>
            <a:r>
              <a:rPr lang="pt-BR" dirty="0" smtClean="0"/>
              <a:t>Quem nos separará do amor de Cristo? Será a tribulação, ou a angústia, ou a perseguição, ou a fome, ou a nudez, ou o perigo ou a espada?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Como </a:t>
            </a:r>
            <a:r>
              <a:rPr lang="pt-BR" dirty="0" smtClean="0"/>
              <a:t>está escrito: "Por amor de ti, somos entregues à morte continuamente; fomos considerados como ovelhas para o matadouro."</a:t>
            </a:r>
            <a:br>
              <a:rPr lang="pt-BR" dirty="0" smtClean="0"/>
            </a:br>
            <a:r>
              <a:rPr lang="pt-BR" dirty="0" smtClean="0"/>
              <a:t>Em todas estas coisas, porém, somos mais que vencedores, por meio daquele que nos amou.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12.11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Eles o venceram por causa do sangue do Cordeiro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07246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Romanos 5.1</a:t>
            </a:r>
            <a:endParaRPr lang="pt-BR" sz="4400" dirty="0" smtClean="0"/>
          </a:p>
          <a:p>
            <a:r>
              <a:rPr lang="pt-BR" sz="4400" dirty="0" smtClean="0"/>
              <a:t>Justificados, pois, mediante a fé, temos paz com Deus por meio do nosso Senhor Jesus Cristo,</a:t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07246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5.9</a:t>
            </a:r>
            <a:endParaRPr lang="pt-BR" sz="4400" dirty="0" smtClean="0"/>
          </a:p>
          <a:p>
            <a:r>
              <a:rPr lang="pt-BR" sz="4400" dirty="0" smtClean="0"/>
              <a:t>e cantavam um cântico novo, dizendo: "Digno és de pegar o livro e de quebrar os selos, porque foste morto e com o teu sangue compraste para Deus os que procedem de toda tribo, língua, povo e </a:t>
            </a:r>
            <a:r>
              <a:rPr lang="pt-BR" sz="4400" dirty="0" smtClean="0"/>
              <a:t>nação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12.11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Eles o venceram por causa do sangue do Cordeiro e por causa da palavra do testemunho que deram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41159</TotalTime>
  <Words>302</Words>
  <Application>Microsoft Office PowerPoint</Application>
  <PresentationFormat>Apresentação na tela (4:3)</PresentationFormat>
  <Paragraphs>34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2862</cp:revision>
  <dcterms:created xsi:type="dcterms:W3CDTF">2012-01-16T14:03:42Z</dcterms:created>
  <dcterms:modified xsi:type="dcterms:W3CDTF">2023-04-17T18:26:56Z</dcterms:modified>
</cp:coreProperties>
</file>