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7"/>
  </p:notesMasterIdLst>
  <p:sldIdLst>
    <p:sldId id="930" r:id="rId2"/>
    <p:sldId id="931" r:id="rId3"/>
    <p:sldId id="932" r:id="rId4"/>
    <p:sldId id="933" r:id="rId5"/>
    <p:sldId id="934" r:id="rId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F68B16"/>
    <a:srgbClr val="F76E31"/>
    <a:srgbClr val="FFCC00"/>
    <a:srgbClr val="000000"/>
    <a:srgbClr val="CC0000"/>
    <a:srgbClr val="A10B4B"/>
    <a:srgbClr val="720202"/>
    <a:srgbClr val="F8A6B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085" autoAdjust="0"/>
    <p:restoredTop sz="80645" autoAdjust="0"/>
  </p:normalViewPr>
  <p:slideViewPr>
    <p:cSldViewPr>
      <p:cViewPr>
        <p:scale>
          <a:sx n="50" d="100"/>
          <a:sy n="50" d="100"/>
        </p:scale>
        <p:origin x="-2318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28/03/2023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428604"/>
            <a:ext cx="8072494" cy="1237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12.6</a:t>
            </a:r>
          </a:p>
          <a:p>
            <a:r>
              <a:rPr lang="pt-BR" sz="4800" dirty="0" smtClean="0"/>
              <a:t>A mulher, porém, fugiu para o deserto, onde Deus lhe havia preparado um lugar, para que nele a sustentem durante mil duzentos e sessenta dias.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857232"/>
            <a:ext cx="8072494" cy="941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A mulher, ...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428604"/>
            <a:ext cx="8072494" cy="941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A mulher, porém, fugiu para o deserto, ...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428604"/>
            <a:ext cx="8072494" cy="941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A mulher, porém, fugiu para o deserto, onde Deus lhe havia preparado um lugar, ...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428604"/>
            <a:ext cx="8072494" cy="1237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A mulher, porém, fugiu para o deserto, onde Deus lhe havia preparado um lugar, para que nele a sustentem durante mil duzentos e sessenta dias.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40946</TotalTime>
  <Words>109</Words>
  <Application>Microsoft Office PowerPoint</Application>
  <PresentationFormat>Apresentação na tela (4:3)</PresentationFormat>
  <Paragraphs>15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Técnica</vt:lpstr>
      <vt:lpstr>Slide 1</vt:lpstr>
      <vt:lpstr>Slide 2</vt:lpstr>
      <vt:lpstr>Slide 3</vt:lpstr>
      <vt:lpstr>Slide 4</vt:lpstr>
      <vt:lpstr>Slide 5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2847</cp:revision>
  <dcterms:created xsi:type="dcterms:W3CDTF">2012-01-16T14:03:42Z</dcterms:created>
  <dcterms:modified xsi:type="dcterms:W3CDTF">2023-03-28T18:41:13Z</dcterms:modified>
</cp:coreProperties>
</file>