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4"/>
  </p:notesMasterIdLst>
  <p:sldIdLst>
    <p:sldId id="930" r:id="rId2"/>
    <p:sldId id="932" r:id="rId3"/>
    <p:sldId id="931" r:id="rId4"/>
    <p:sldId id="938" r:id="rId5"/>
    <p:sldId id="939" r:id="rId6"/>
    <p:sldId id="942" r:id="rId7"/>
    <p:sldId id="933" r:id="rId8"/>
    <p:sldId id="940" r:id="rId9"/>
    <p:sldId id="935" r:id="rId10"/>
    <p:sldId id="934" r:id="rId11"/>
    <p:sldId id="943" r:id="rId12"/>
    <p:sldId id="936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13/07/2023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60" cy="1477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14.4,5</a:t>
            </a:r>
          </a:p>
          <a:p>
            <a:r>
              <a:rPr lang="pt-BR" sz="4400" dirty="0" smtClean="0"/>
              <a:t>⁴ Estes são os que não se macularam com mulheres, porque são virgens. Eles seguem o Cordeiro por onde quer que ele vá. São os que foram comprados dentre todos os seres humanos, primícias para Deus e para o Cordeiro;</a:t>
            </a:r>
          </a:p>
          <a:p>
            <a:r>
              <a:rPr lang="pt-BR" sz="4400" dirty="0" smtClean="0"/>
              <a:t>⁵ e não se achou mentira na sua boca; não têm mácula.</a:t>
            </a:r>
          </a:p>
          <a:p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48471"/>
            <a:ext cx="8215370" cy="1409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14.4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Estes são os que não se macularam com mulheres, porque são virgens. Eles seguem o Cordeiro por onde quer que ele vá. São os que foram comprados dentre todos os seres humanos, primícias para Deus e para o Cordeiro;</a:t>
            </a:r>
          </a:p>
          <a:p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500042"/>
            <a:ext cx="7572428" cy="1212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b="1" dirty="0" smtClean="0"/>
              <a:t>             </a:t>
            </a:r>
            <a:r>
              <a:rPr lang="pt-BR" sz="4400" dirty="0" smtClean="0"/>
              <a:t>Hebreus 12:23</a:t>
            </a:r>
            <a:endParaRPr lang="pt-BR" sz="4400" dirty="0" smtClean="0"/>
          </a:p>
          <a:p>
            <a:r>
              <a:rPr lang="pt-BR" sz="4400" dirty="0" smtClean="0"/>
              <a:t>a </a:t>
            </a:r>
            <a:r>
              <a:rPr lang="pt-BR" sz="4400" dirty="0" smtClean="0"/>
              <a:t>igreja dos primogênitos arrolados nos céus. Vocês chegaram a Deus, o Juiz de todos, e aos espíritos dos justos aperfeiçoados,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428604"/>
            <a:ext cx="8143932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14.5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 não se achou mentira na sua boca; não têm mácula.</a:t>
            </a:r>
          </a:p>
          <a:p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48471"/>
            <a:ext cx="8215370" cy="1003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14.4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Estes são os que não se macularam com mulheres, ...</a:t>
            </a:r>
          </a:p>
          <a:p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14.4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Estes são os que não se macularam com mulheres, porque são virgens. 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87025"/>
            <a:ext cx="8572560" cy="1274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Mateus 19.12</a:t>
            </a:r>
            <a:endParaRPr lang="pt-BR" sz="4400" dirty="0" smtClean="0"/>
          </a:p>
          <a:p>
            <a:r>
              <a:rPr lang="pt-BR" sz="4400" dirty="0" smtClean="0"/>
              <a:t>Porque </a:t>
            </a:r>
            <a:r>
              <a:rPr lang="pt-BR" sz="4400" dirty="0" smtClean="0"/>
              <a:t>há eunucos de nascença; há outros a quem os homens fizeram tais; e há outros que se fizeram eunucos, por causa do Reino dos Céus. Quem é apto para aceitar isto, que aceite.</a:t>
            </a:r>
          </a:p>
          <a:p>
            <a:endParaRPr lang="pt-BR" sz="44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1077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1 </a:t>
            </a:r>
            <a:r>
              <a:rPr lang="pt-BR" sz="4400" dirty="0" smtClean="0"/>
              <a:t>Coríntios </a:t>
            </a:r>
            <a:r>
              <a:rPr lang="pt-BR" sz="4400" dirty="0" smtClean="0"/>
              <a:t>7.1</a:t>
            </a:r>
            <a:endParaRPr lang="pt-BR" sz="4400" dirty="0" smtClean="0"/>
          </a:p>
          <a:p>
            <a:r>
              <a:rPr lang="pt-BR" sz="4400" dirty="0" smtClean="0"/>
              <a:t>Quanto </a:t>
            </a:r>
            <a:r>
              <a:rPr lang="pt-BR" sz="4400" dirty="0" smtClean="0"/>
              <a:t>ao que vocês me escreveram — "é bom que o homem não toque em mulher" —,</a:t>
            </a:r>
          </a:p>
          <a:p>
            <a:endParaRPr lang="pt-BR" sz="44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60" cy="12126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   2 </a:t>
            </a:r>
            <a:r>
              <a:rPr lang="pt-BR" sz="4400" dirty="0" smtClean="0"/>
              <a:t>Coríntios </a:t>
            </a:r>
            <a:r>
              <a:rPr lang="pt-BR" sz="4400" dirty="0" smtClean="0"/>
              <a:t>11.2</a:t>
            </a:r>
            <a:endParaRPr lang="pt-BR" sz="4400" dirty="0" smtClean="0"/>
          </a:p>
          <a:p>
            <a:r>
              <a:rPr lang="pt-BR" sz="4400" dirty="0" smtClean="0"/>
              <a:t>Tenho </a:t>
            </a:r>
            <a:r>
              <a:rPr lang="pt-BR" sz="4400" dirty="0" smtClean="0"/>
              <a:t>zelo por vocês com um zelo que vem de Deus, pois eu preparei vocês para apresentá-los como virgem pura a um só esposo, que é Cristo.</a:t>
            </a:r>
          </a:p>
          <a:p>
            <a:endParaRPr lang="pt-BR" sz="44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85728"/>
            <a:ext cx="8786842" cy="1138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14.4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Estes são os que não se macularam com mulheres, porque são virgens. Eles seguem o Cordeiro por onde quer que ele vá. </a:t>
            </a:r>
          </a:p>
          <a:p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60" cy="1437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Mateus 10.37-39</a:t>
            </a:r>
            <a:endParaRPr lang="pt-BR" sz="4100" dirty="0" smtClean="0"/>
          </a:p>
          <a:p>
            <a:r>
              <a:rPr lang="pt-BR" sz="4100" dirty="0" smtClean="0"/>
              <a:t>³</a:t>
            </a:r>
            <a:r>
              <a:rPr lang="pt-BR" sz="4100" dirty="0" smtClean="0"/>
              <a:t>⁷ — Quem ama o seu pai ou a sua mãe mais do que a mim não é digno de mim; quem ama o seu filho ou a sua filha mais do que a mim não é digno de mim;</a:t>
            </a:r>
          </a:p>
          <a:p>
            <a:r>
              <a:rPr lang="pt-BR" sz="4100" dirty="0" smtClean="0"/>
              <a:t>³⁸ e quem não toma a sua cruz e vem após mim não é digno de mim.</a:t>
            </a:r>
          </a:p>
          <a:p>
            <a:r>
              <a:rPr lang="pt-BR" sz="4100" dirty="0" smtClean="0"/>
              <a:t>³⁹ Quem acha a sua vida a perderá; e quem perde a vida por minha causa, esse a achará.</a:t>
            </a:r>
          </a:p>
          <a:p>
            <a:endParaRPr lang="pt-BR" sz="4400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148471"/>
            <a:ext cx="8215370" cy="1274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14.4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Estes são os que não se macularam com mulheres, porque são virgens. Eles seguem o Cordeiro por onde quer que ele vá. São os que foram comprados dentre todos os seres humanos, ...</a:t>
            </a:r>
          </a:p>
          <a:p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43067</TotalTime>
  <Words>443</Words>
  <Application>Microsoft Office PowerPoint</Application>
  <PresentationFormat>Apresentação na tela (4:3)</PresentationFormat>
  <Paragraphs>61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3009</cp:revision>
  <dcterms:created xsi:type="dcterms:W3CDTF">2012-01-16T14:03:42Z</dcterms:created>
  <dcterms:modified xsi:type="dcterms:W3CDTF">2023-07-13T21:35:09Z</dcterms:modified>
</cp:coreProperties>
</file>