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23"/>
  </p:notesMasterIdLst>
  <p:sldIdLst>
    <p:sldId id="932" r:id="rId2"/>
    <p:sldId id="933" r:id="rId3"/>
    <p:sldId id="939" r:id="rId4"/>
    <p:sldId id="940" r:id="rId5"/>
    <p:sldId id="934" r:id="rId6"/>
    <p:sldId id="945" r:id="rId7"/>
    <p:sldId id="947" r:id="rId8"/>
    <p:sldId id="946" r:id="rId9"/>
    <p:sldId id="948" r:id="rId10"/>
    <p:sldId id="949" r:id="rId11"/>
    <p:sldId id="950" r:id="rId12"/>
    <p:sldId id="951" r:id="rId13"/>
    <p:sldId id="952" r:id="rId14"/>
    <p:sldId id="942" r:id="rId15"/>
    <p:sldId id="936" r:id="rId16"/>
    <p:sldId id="944" r:id="rId17"/>
    <p:sldId id="953" r:id="rId18"/>
    <p:sldId id="954" r:id="rId19"/>
    <p:sldId id="938" r:id="rId20"/>
    <p:sldId id="955" r:id="rId21"/>
    <p:sldId id="937" r:id="rId2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0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13/09/2023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15</a:t>
            </a:fld>
            <a:endParaRPr lang="pt-B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16</a:t>
            </a:fld>
            <a:endParaRPr lang="pt-B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17</a:t>
            </a:fld>
            <a:endParaRPr lang="pt-B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18</a:t>
            </a:fld>
            <a:endParaRPr lang="pt-BR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19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20</a:t>
            </a:fld>
            <a:endParaRPr lang="pt-BR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21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214290"/>
            <a:ext cx="9572692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     </a:t>
            </a:r>
            <a:r>
              <a:rPr lang="pt-BR" sz="4700" dirty="0" smtClean="0"/>
              <a:t>Apocalipse 15.4</a:t>
            </a:r>
          </a:p>
          <a:p>
            <a:r>
              <a:rPr lang="pt-BR" sz="4700" dirty="0" smtClean="0"/>
              <a:t>  Quem não temerá e não glorificará </a:t>
            </a:r>
          </a:p>
          <a:p>
            <a:r>
              <a:rPr lang="pt-BR" sz="4700" dirty="0" smtClean="0"/>
              <a:t>  o teu nome, ó Senhor?</a:t>
            </a:r>
          </a:p>
          <a:p>
            <a:r>
              <a:rPr lang="pt-BR" sz="4700" dirty="0" smtClean="0"/>
              <a:t>  Pois só tu és santo.</a:t>
            </a:r>
          </a:p>
          <a:p>
            <a:r>
              <a:rPr lang="pt-BR" sz="4700" dirty="0" smtClean="0"/>
              <a:t>  Por isso, todas as nações virão</a:t>
            </a:r>
          </a:p>
          <a:p>
            <a:r>
              <a:rPr lang="pt-BR" sz="4700" dirty="0" smtClean="0"/>
              <a:t>  e se prostrarão diante de ti,</a:t>
            </a:r>
          </a:p>
          <a:p>
            <a:r>
              <a:rPr lang="pt-BR" sz="4700" dirty="0" smtClean="0"/>
              <a:t>  porque os teus atos de justiça</a:t>
            </a:r>
          </a:p>
          <a:p>
            <a:r>
              <a:rPr lang="pt-BR" sz="4700" dirty="0" smtClean="0"/>
              <a:t>  se fizeram manifestos." </a:t>
            </a:r>
          </a:p>
          <a:p>
            <a:endParaRPr lang="pt-BR" sz="4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0"/>
            <a:ext cx="8643966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  </a:t>
            </a:r>
            <a:r>
              <a:rPr lang="pt-BR" sz="3800" dirty="0" smtClean="0"/>
              <a:t>Atos 5.3,4</a:t>
            </a:r>
          </a:p>
          <a:p>
            <a:r>
              <a:rPr lang="pt-BR" sz="3800" dirty="0" smtClean="0"/>
              <a:t>Então Pedro disse: — Ananias, por que você permitiu que Satanás enchesse o seu coração, para que você mentisse ao Espírito Santo, retendo parte do valor do campo?</a:t>
            </a:r>
          </a:p>
          <a:p>
            <a:r>
              <a:rPr lang="pt-BR" sz="3800" dirty="0" smtClean="0"/>
              <a:t>Não é verdade que, conservando a propriedade, seria sua? E, depois de vendida, o dinheiro não estaria em seu poder? Por que você decidiu fazer uma coisa dessas? Você não mentiu para os homens, mas para Deus.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0"/>
            <a:ext cx="8643966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     Mateus 21.9</a:t>
            </a:r>
          </a:p>
          <a:p>
            <a:r>
              <a:rPr lang="pt-BR" sz="5400" dirty="0" smtClean="0"/>
              <a:t>E as multidões, tanto as que iam adiante dele como as que o seguiam, clamavam:</a:t>
            </a:r>
          </a:p>
          <a:p>
            <a:r>
              <a:rPr lang="pt-BR" sz="5400" dirty="0" smtClean="0"/>
              <a:t> "Hosana ao Filho de Davi!</a:t>
            </a:r>
          </a:p>
          <a:p>
            <a:r>
              <a:rPr lang="pt-BR" sz="5400" dirty="0" smtClean="0"/>
              <a:t>Bendito o que vem em nome do Senhor!</a:t>
            </a:r>
          </a:p>
          <a:p>
            <a:r>
              <a:rPr lang="pt-BR" sz="5400" dirty="0" smtClean="0"/>
              <a:t>Hosana nas maiores alturas!"  </a:t>
            </a:r>
          </a:p>
          <a:p>
            <a:endParaRPr lang="pt-BR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285728"/>
            <a:ext cx="864396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     Atos </a:t>
            </a:r>
            <a:r>
              <a:rPr lang="pt-BR" sz="5400" dirty="0" smtClean="0"/>
              <a:t>10.36</a:t>
            </a:r>
            <a:endParaRPr lang="pt-BR" sz="5400" dirty="0" smtClean="0"/>
          </a:p>
          <a:p>
            <a:r>
              <a:rPr lang="pt-BR" sz="5400" dirty="0" smtClean="0"/>
              <a:t>Esta é a palavra que Deus enviou aos filhos de Israel, anunciando-lhes o evangelho da paz, por meio de Jesus Cristo. Este é o Senhor de todos.  </a:t>
            </a:r>
          </a:p>
          <a:p>
            <a:endParaRPr lang="pt-BR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285728"/>
            <a:ext cx="864396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 smtClean="0"/>
              <a:t>          2 Coríntios </a:t>
            </a:r>
            <a:r>
              <a:rPr lang="pt-BR" sz="5400" dirty="0" smtClean="0"/>
              <a:t>3.16,17</a:t>
            </a:r>
            <a:endParaRPr lang="pt-BR" sz="5400" dirty="0" smtClean="0"/>
          </a:p>
          <a:p>
            <a:r>
              <a:rPr lang="pt-BR" sz="5400" dirty="0" smtClean="0"/>
              <a:t>Quando, porém, alguém se converte ao Senhor, o véu é tirado.</a:t>
            </a:r>
          </a:p>
          <a:p>
            <a:r>
              <a:rPr lang="pt-BR" sz="5400" dirty="0" smtClean="0"/>
              <a:t>Ora, este Senhor é o Espírito; e onde está o Espírito do Senhor, aí há liberdade.  </a:t>
            </a:r>
          </a:p>
          <a:p>
            <a:endParaRPr lang="pt-BR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14393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     Romanos 1.7</a:t>
            </a:r>
          </a:p>
          <a:p>
            <a:r>
              <a:rPr lang="pt-BR" sz="4600" dirty="0" smtClean="0"/>
              <a:t>A todos os amados de Deus que estão em Roma, chamados para ser santos. Que a graça e a paz de Deus, nosso Pai, e do Senhor Jesus Cristo estejam com vocês.  </a:t>
            </a:r>
          </a:p>
          <a:p>
            <a:endParaRPr lang="pt-BR" sz="4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214290"/>
            <a:ext cx="885828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     Apocalipse 15.4</a:t>
            </a:r>
          </a:p>
          <a:p>
            <a:r>
              <a:rPr lang="pt-BR" sz="4600" dirty="0" smtClean="0"/>
              <a:t>  </a:t>
            </a:r>
            <a:r>
              <a:rPr lang="pt-BR" sz="4600" b="1" dirty="0" smtClean="0">
                <a:solidFill>
                  <a:srgbClr val="FFFF00"/>
                </a:solidFill>
              </a:rPr>
              <a:t>Quem não temerá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  e não glorificará o teu nome,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  ó Senhor?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  Pois só tu és santo.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285728"/>
            <a:ext cx="885828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</a:t>
            </a:r>
            <a:r>
              <a:rPr lang="pt-BR" sz="4400" dirty="0" smtClean="0"/>
              <a:t>Apocalipse 4.8</a:t>
            </a:r>
          </a:p>
          <a:p>
            <a:r>
              <a:rPr lang="pt-BR" sz="4400" dirty="0" smtClean="0"/>
              <a:t>E os quatro seres viventes, tendo cada um deles, respectivamente, seis asas, estavam cheios de olhos, ao redor e por dentro. Não tinham descanso, nem de dia nem de noite, proclamando: "Santo, santo, santo</a:t>
            </a:r>
          </a:p>
          <a:p>
            <a:r>
              <a:rPr lang="pt-BR" sz="4400" dirty="0" smtClean="0"/>
              <a:t>é o Senhor Deus, o Todo-Poderoso, aquele que era, que é e que há de vir."  </a:t>
            </a:r>
          </a:p>
          <a:p>
            <a:endParaRPr lang="pt-BR" sz="4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928670"/>
            <a:ext cx="785818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</a:t>
            </a:r>
            <a:r>
              <a:rPr lang="pt-BR" sz="4800" dirty="0" smtClean="0"/>
              <a:t>Atos </a:t>
            </a:r>
            <a:r>
              <a:rPr lang="pt-BR" sz="4800" dirty="0" smtClean="0"/>
              <a:t>3.14</a:t>
            </a:r>
            <a:endParaRPr lang="pt-BR" sz="4800" dirty="0" smtClean="0"/>
          </a:p>
          <a:p>
            <a:r>
              <a:rPr lang="pt-BR" sz="4800" dirty="0" smtClean="0"/>
              <a:t>Vocês negaram o Santo e o Justo e pediram que fosse solto um assassino. 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928670"/>
            <a:ext cx="78581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</a:t>
            </a:r>
            <a:r>
              <a:rPr lang="pt-BR" sz="4800" dirty="0" smtClean="0"/>
              <a:t>1 João </a:t>
            </a:r>
            <a:r>
              <a:rPr lang="pt-BR" sz="4800" dirty="0" smtClean="0"/>
              <a:t>2.20</a:t>
            </a:r>
            <a:endParaRPr lang="pt-BR" sz="4800" dirty="0" smtClean="0"/>
          </a:p>
          <a:p>
            <a:r>
              <a:rPr lang="pt-BR" sz="4800" dirty="0" smtClean="0"/>
              <a:t>Mas vocês têm a unção que vem do Santo e todos têm conhecimento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214290"/>
            <a:ext cx="885828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     Apocalipse 15.4</a:t>
            </a:r>
          </a:p>
          <a:p>
            <a:r>
              <a:rPr lang="pt-BR" sz="4600" dirty="0" smtClean="0"/>
              <a:t>  </a:t>
            </a:r>
            <a:r>
              <a:rPr lang="pt-BR" sz="4600" b="1" dirty="0" smtClean="0">
                <a:solidFill>
                  <a:srgbClr val="FFFF00"/>
                </a:solidFill>
              </a:rPr>
              <a:t>Quem não temerá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  e não glorificará o teu nome,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  ó Senhor?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  Pois só tu és santo.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  Por isso, todas as nações virão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  e se prostrarão diante de ti,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857232"/>
            <a:ext cx="885828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     Apocalipse 15.4</a:t>
            </a:r>
          </a:p>
          <a:p>
            <a:r>
              <a:rPr lang="pt-BR" sz="4600" dirty="0" smtClean="0"/>
              <a:t>  </a:t>
            </a:r>
            <a:r>
              <a:rPr lang="pt-BR" sz="4600" b="1" dirty="0" smtClean="0">
                <a:solidFill>
                  <a:srgbClr val="FFFF00"/>
                </a:solidFill>
              </a:rPr>
              <a:t>Quem não temerá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  e não glorificará o teu 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  nome, ...</a:t>
            </a:r>
          </a:p>
          <a:p>
            <a:endParaRPr lang="pt-BR" sz="4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71480"/>
            <a:ext cx="821537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     </a:t>
            </a:r>
            <a:r>
              <a:rPr lang="pt-BR" sz="4800" dirty="0" err="1" smtClean="0"/>
              <a:t>Filipenses</a:t>
            </a:r>
            <a:r>
              <a:rPr lang="pt-BR" sz="4800" dirty="0" smtClean="0"/>
              <a:t> 2.10,11</a:t>
            </a:r>
          </a:p>
          <a:p>
            <a:r>
              <a:rPr lang="pt-BR" sz="4800" dirty="0" smtClean="0"/>
              <a:t>para que ao nome de Jesus se dobre todo joelho, nos céus, na terra e debaixo da terra, e toda língua confesse que Jesus Cristo é Senhor, para glória de Deus Pai. </a:t>
            </a:r>
          </a:p>
          <a:p>
            <a:endParaRPr lang="pt-BR" sz="4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214290"/>
            <a:ext cx="885828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     Apocalipse 15.4</a:t>
            </a:r>
          </a:p>
          <a:p>
            <a:r>
              <a:rPr lang="pt-BR" sz="4600" dirty="0" smtClean="0"/>
              <a:t>  </a:t>
            </a:r>
            <a:r>
              <a:rPr lang="pt-BR" sz="4600" b="1" dirty="0" smtClean="0">
                <a:solidFill>
                  <a:srgbClr val="FFFF00"/>
                </a:solidFill>
              </a:rPr>
              <a:t>Quem não temerá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  e não glorificará o teu nome,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  ó Senhor?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  Pois só tu és santo.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  Por isso, todas as nações virão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  e se prostrarão diante de ti,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  porque os teus atos de justiça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  se fizeram manifestos." </a:t>
            </a:r>
          </a:p>
          <a:p>
            <a:endParaRPr lang="pt-BR" sz="4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785794"/>
            <a:ext cx="814393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     </a:t>
            </a:r>
            <a:r>
              <a:rPr lang="pt-BR" sz="4600" dirty="0" err="1" smtClean="0"/>
              <a:t>Filipenses</a:t>
            </a:r>
            <a:r>
              <a:rPr lang="pt-BR" sz="4600" dirty="0" smtClean="0"/>
              <a:t> 2.9</a:t>
            </a:r>
          </a:p>
          <a:p>
            <a:r>
              <a:rPr lang="pt-BR" sz="4600" dirty="0" smtClean="0"/>
              <a:t>Por isso também Deus o exaltou sobremaneira e lhe deu o nome que está acima de todo nome,  </a:t>
            </a:r>
          </a:p>
          <a:p>
            <a:endParaRPr lang="pt-BR" sz="4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428604"/>
            <a:ext cx="814393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     </a:t>
            </a:r>
            <a:r>
              <a:rPr lang="pt-BR" sz="4600" dirty="0" err="1" smtClean="0"/>
              <a:t>Colossenses</a:t>
            </a:r>
            <a:r>
              <a:rPr lang="pt-BR" sz="4600" dirty="0" smtClean="0"/>
              <a:t> 1.16</a:t>
            </a:r>
          </a:p>
          <a:p>
            <a:r>
              <a:rPr lang="pt-BR" sz="4600" dirty="0" smtClean="0"/>
              <a:t>Pois nele foram criadas todas as coisas, nos céus e sobre a terra, as visíveis e as invisíveis, sejam tronos, sejam soberanias, quer principados, quer potestades. Tudo foi criado por meio dele e para ele.  </a:t>
            </a:r>
          </a:p>
          <a:p>
            <a:endParaRPr lang="pt-BR" sz="4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714356"/>
            <a:ext cx="885828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     Apocalipse 15.4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  Quem não temerá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  e não glorificará o teu nome,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  ó Senhor? ...</a:t>
            </a:r>
          </a:p>
          <a:p>
            <a:r>
              <a:rPr lang="pt-BR" sz="46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428604"/>
            <a:ext cx="814393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600" dirty="0" smtClean="0"/>
              <a:t>               1 Coríntios 8.6</a:t>
            </a:r>
          </a:p>
          <a:p>
            <a:r>
              <a:rPr lang="pt-BR" sz="4600" dirty="0" smtClean="0"/>
              <a:t>para nós, porém, há um só Deus, o Pai, de quem são todas as coisas e para quem existimos, e um só Senhor, Jesus Cristo, por meio de quem todas as coisas existem e por meio de quem também nós existimos.  </a:t>
            </a:r>
          </a:p>
          <a:p>
            <a:endParaRPr lang="pt-BR" sz="4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0"/>
            <a:ext cx="8643966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      Isaías </a:t>
            </a:r>
            <a:r>
              <a:rPr lang="pt-BR" sz="4100" dirty="0" smtClean="0"/>
              <a:t>43.10,11</a:t>
            </a:r>
            <a:endParaRPr lang="pt-BR" sz="4100" dirty="0" smtClean="0"/>
          </a:p>
          <a:p>
            <a:r>
              <a:rPr lang="pt-BR" sz="4100" dirty="0" smtClean="0"/>
              <a:t>"Vocês são  as minhas testemunhas",  </a:t>
            </a:r>
          </a:p>
          <a:p>
            <a:r>
              <a:rPr lang="pt-BR" sz="4100" dirty="0" smtClean="0"/>
              <a:t>diz o Senhor. "Vocês são o meu servo a quem escolhi, para que vocês saibam, creiam em mim e entendam que eu sou, </a:t>
            </a:r>
          </a:p>
          <a:p>
            <a:r>
              <a:rPr lang="pt-BR" sz="4100" dirty="0" smtClean="0"/>
              <a:t>e que antes de mim deus nenhum se formou, e depois de mim nenhum haverá.</a:t>
            </a:r>
          </a:p>
          <a:p>
            <a:r>
              <a:rPr lang="pt-BR" sz="4100" dirty="0" smtClean="0"/>
              <a:t>Eu, eu sou o Senhor, e fora de mim não há salvador.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714356"/>
            <a:ext cx="814393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  João </a:t>
            </a:r>
            <a:r>
              <a:rPr lang="pt-BR" sz="4800" dirty="0" smtClean="0"/>
              <a:t>17.3</a:t>
            </a:r>
            <a:endParaRPr lang="pt-BR" sz="4800" dirty="0" smtClean="0"/>
          </a:p>
          <a:p>
            <a:r>
              <a:rPr lang="pt-BR" sz="4800" dirty="0" smtClean="0"/>
              <a:t>E a vida eterna é esta: que conheçam a ti, o único Deus verdadeiro, e a Jesus Cristo, a quem enviaste. </a:t>
            </a:r>
          </a:p>
          <a:p>
            <a:endParaRPr lang="pt-BR" sz="4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0"/>
            <a:ext cx="8643966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  1 João 5.20</a:t>
            </a:r>
          </a:p>
          <a:p>
            <a:r>
              <a:rPr lang="pt-BR" sz="4800" dirty="0" smtClean="0"/>
              <a:t>Também sabemos que o Filho de Deus já veio e nos tem dado entendimento para reconhecermos aquele que é o Verdadeiro. E nós estamos naquele que é o Verdadeiro, em seu Filho, Jesus Cristo. Este é o verdadeiro Deus e a vida eterna. 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44208</TotalTime>
  <Words>890</Words>
  <Application>Microsoft Office PowerPoint</Application>
  <PresentationFormat>Apresentação na tela (4:3)</PresentationFormat>
  <Paragraphs>99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3108</cp:revision>
  <dcterms:created xsi:type="dcterms:W3CDTF">2012-01-16T14:03:42Z</dcterms:created>
  <dcterms:modified xsi:type="dcterms:W3CDTF">2023-09-13T23:50:27Z</dcterms:modified>
</cp:coreProperties>
</file>