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39" r:id="rId2"/>
    <p:sldId id="944" r:id="rId3"/>
    <p:sldId id="940" r:id="rId4"/>
    <p:sldId id="941" r:id="rId5"/>
    <p:sldId id="942" r:id="rId6"/>
    <p:sldId id="946" r:id="rId7"/>
    <p:sldId id="945" r:id="rId8"/>
    <p:sldId id="948" r:id="rId9"/>
    <p:sldId id="947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7154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dirty="0" smtClean="0"/>
              <a:t>Na sua testa estava escrito um nome, um mistério: "Babilônia, a Grande, a Mãe das Prostitutas e das Abominações da Terra".  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7154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Na sua testa estava escrito um nome,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153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13.16</a:t>
            </a:r>
          </a:p>
          <a:p>
            <a:r>
              <a:rPr lang="pt-BR" sz="4800" dirty="0" smtClean="0"/>
              <a:t>A todos, os pequenos e os grandes, os ricos e os pobres, os livres e os escravos, faz com que lhes seja dada certa marca na mão direita ou na testa,  </a:t>
            </a:r>
          </a:p>
          <a:p>
            <a:endParaRPr lang="pt-BR" sz="4800" dirty="0" smtClean="0"/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153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7.3</a:t>
            </a:r>
          </a:p>
          <a:p>
            <a:r>
              <a:rPr lang="pt-BR" sz="4800" dirty="0" smtClean="0"/>
              <a:t>dizendo:</a:t>
            </a:r>
          </a:p>
          <a:p>
            <a:r>
              <a:rPr lang="pt-BR" sz="4800" dirty="0" smtClean="0"/>
              <a:t>  — Não danifiquem nem a terra, nem o mar, nem as árvores, até marcarmos com um selo a testa dos servos do nosso Deus.  </a:t>
            </a:r>
          </a:p>
          <a:p>
            <a:endParaRPr lang="pt-BR" sz="4800" dirty="0" smtClean="0"/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1537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13.1</a:t>
            </a:r>
          </a:p>
          <a:p>
            <a:r>
              <a:rPr lang="pt-BR" sz="4800" dirty="0" smtClean="0"/>
              <a:t>Vi emergir do mar uma besta que tinha dez chifres e sete cabeças, e, sobre os chifres, dez diademas, e, sobre as cabeças, nomes de blasfêmia.  </a:t>
            </a:r>
          </a:p>
          <a:p>
            <a:endParaRPr lang="pt-BR" sz="4800" dirty="0" smtClean="0"/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Na sua testa estava escrito um nome, um mistério: ...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715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Na sua testa estava escrito um nome, um mistério: "Babilônia, a Grande,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1439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Na sua testa estava escrito um nome, um mistério: "Babilônia, a Grande, a Mãe das Prostitutas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00108"/>
            <a:ext cx="87154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Na sua testa estava escrito um nome, um mistério: "Babilônia, a Grande, a Mãe das Prostitutas e das Abominações da Terra".  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45307</TotalTime>
  <Words>251</Words>
  <Application>Microsoft Office PowerPoint</Application>
  <PresentationFormat>Apresentação na tela (4:3)</PresentationFormat>
  <Paragraphs>28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3210</cp:revision>
  <dcterms:created xsi:type="dcterms:W3CDTF">2012-01-16T14:03:42Z</dcterms:created>
  <dcterms:modified xsi:type="dcterms:W3CDTF">2024-01-14T19:17:48Z</dcterms:modified>
</cp:coreProperties>
</file>