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8"/>
  </p:notesMasterIdLst>
  <p:sldIdLst>
    <p:sldId id="939" r:id="rId2"/>
    <p:sldId id="940" r:id="rId3"/>
    <p:sldId id="941" r:id="rId4"/>
    <p:sldId id="942" r:id="rId5"/>
    <p:sldId id="943" r:id="rId6"/>
    <p:sldId id="944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19/01/2024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Apocalipse 17.9-11</a:t>
            </a:r>
          </a:p>
          <a:p>
            <a:r>
              <a:rPr lang="pt-BR" dirty="0" smtClean="0"/>
              <a:t>⁹ — Aqui está a mente que tem sabedoria: as sete cabeças são sete montes, nos quais a mulher está sentada. São também sete reis,</a:t>
            </a:r>
          </a:p>
          <a:p>
            <a:r>
              <a:rPr lang="pt-BR" dirty="0" smtClean="0"/>
              <a:t>¹⁰ dos quais cinco caíram, um existe e o outro ainda não chegou; e, quando chegar, tem de durar pouco tempo.</a:t>
            </a:r>
          </a:p>
          <a:p>
            <a:r>
              <a:rPr lang="pt-BR" dirty="0" smtClean="0"/>
              <a:t>¹</a:t>
            </a:r>
            <a:r>
              <a:rPr lang="pt-BR" dirty="0" err="1" smtClean="0"/>
              <a:t>¹</a:t>
            </a:r>
            <a:r>
              <a:rPr lang="pt-BR" dirty="0" smtClean="0"/>
              <a:t> E a besta, que era e não é mais, é também o oitavo rei, mas faz parte dos sete, e caminha para a destruição.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2868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Apocalipse </a:t>
            </a:r>
            <a:r>
              <a:rPr lang="pt-BR" dirty="0" smtClean="0"/>
              <a:t>17.9</a:t>
            </a:r>
            <a:endParaRPr lang="pt-BR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— </a:t>
            </a:r>
            <a:r>
              <a:rPr lang="pt-BR" sz="4800" b="1" dirty="0" smtClean="0">
                <a:solidFill>
                  <a:srgbClr val="FFFF00"/>
                </a:solidFill>
              </a:rPr>
              <a:t>Aqui está a mente que tem sabedoria: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28680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Apocalipse </a:t>
            </a:r>
            <a:r>
              <a:rPr lang="pt-BR" dirty="0" smtClean="0"/>
              <a:t>17.9</a:t>
            </a:r>
            <a:endParaRPr lang="pt-BR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— </a:t>
            </a:r>
            <a:r>
              <a:rPr lang="pt-BR" sz="4800" b="1" dirty="0" smtClean="0">
                <a:solidFill>
                  <a:srgbClr val="FFFF00"/>
                </a:solidFill>
              </a:rPr>
              <a:t>Aqui está a mente que tem sabedoria: as sete cabeças são sete montes, nos quais a mulher está sentada</a:t>
            </a:r>
            <a:r>
              <a:rPr lang="pt-BR" sz="4800" dirty="0" smtClean="0">
                <a:solidFill>
                  <a:srgbClr val="FFFF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286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Apocalipse </a:t>
            </a:r>
            <a:r>
              <a:rPr lang="pt-BR" dirty="0" smtClean="0"/>
              <a:t>17.9</a:t>
            </a:r>
            <a:endParaRPr lang="pt-BR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— </a:t>
            </a:r>
            <a:r>
              <a:rPr lang="pt-BR" sz="4800" b="1" dirty="0" smtClean="0">
                <a:solidFill>
                  <a:srgbClr val="FFFF00"/>
                </a:solidFill>
              </a:rPr>
              <a:t>Aqui está a mente que tem sabedoria: as sete cabeças são sete montes, nos quais a mulher está sentada. São também sete reis</a:t>
            </a:r>
            <a:r>
              <a:rPr lang="pt-BR" sz="4800" b="1" dirty="0" smtClean="0">
                <a:solidFill>
                  <a:srgbClr val="FFFF00"/>
                </a:solidFill>
              </a:rPr>
              <a:t>,</a:t>
            </a:r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85794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Apocalipse </a:t>
            </a:r>
            <a:r>
              <a:rPr lang="pt-BR" dirty="0" smtClean="0"/>
              <a:t>17.10</a:t>
            </a:r>
            <a:endParaRPr lang="pt-BR" dirty="0" smtClean="0"/>
          </a:p>
          <a:p>
            <a:r>
              <a:rPr lang="pt-BR" b="1" dirty="0" smtClean="0">
                <a:solidFill>
                  <a:srgbClr val="FFFF00"/>
                </a:solidFill>
              </a:rPr>
              <a:t>dos </a:t>
            </a:r>
            <a:r>
              <a:rPr lang="pt-BR" b="1" dirty="0" smtClean="0">
                <a:solidFill>
                  <a:srgbClr val="FFFF00"/>
                </a:solidFill>
              </a:rPr>
              <a:t>quais cinco caíram, um existe e o outro ainda não chegou; e, quando chegar, tem de durar pouco tempo</a:t>
            </a:r>
            <a:r>
              <a:rPr lang="pt-BR" b="1" dirty="0" smtClean="0">
                <a:solidFill>
                  <a:srgbClr val="FFFF00"/>
                </a:solidFill>
              </a:rPr>
              <a:t>.</a:t>
            </a:r>
            <a:endParaRPr lang="pt-BR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1071546"/>
            <a:ext cx="821537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Apocalipse 17</a:t>
            </a:r>
            <a:r>
              <a:rPr lang="pt-BR" dirty="0" smtClean="0"/>
              <a:t>. 11</a:t>
            </a:r>
            <a:endParaRPr lang="pt-BR" dirty="0" smtClean="0"/>
          </a:p>
          <a:p>
            <a:r>
              <a:rPr lang="pt-BR" b="1" dirty="0" smtClean="0">
                <a:solidFill>
                  <a:srgbClr val="FFFF00"/>
                </a:solidFill>
              </a:rPr>
              <a:t>E </a:t>
            </a:r>
            <a:r>
              <a:rPr lang="pt-BR" b="1" dirty="0" smtClean="0">
                <a:solidFill>
                  <a:srgbClr val="FFFF00"/>
                </a:solidFill>
              </a:rPr>
              <a:t>a besta, que era e não é mais, é também o oitavo rei, mas faz parte dos sete, e caminha para a destruição.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45413</TotalTime>
  <Words>227</Words>
  <Application>Microsoft Office PowerPoint</Application>
  <PresentationFormat>Apresentação na tela (4:3)</PresentationFormat>
  <Paragraphs>20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3221</cp:revision>
  <dcterms:created xsi:type="dcterms:W3CDTF">2012-01-16T14:03:42Z</dcterms:created>
  <dcterms:modified xsi:type="dcterms:W3CDTF">2024-01-19T12:32:18Z</dcterms:modified>
</cp:coreProperties>
</file>