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8"/>
  </p:notesMasterIdLst>
  <p:sldIdLst>
    <p:sldId id="940" r:id="rId2"/>
    <p:sldId id="941" r:id="rId3"/>
    <p:sldId id="943" r:id="rId4"/>
    <p:sldId id="942" r:id="rId5"/>
    <p:sldId id="944" r:id="rId6"/>
    <p:sldId id="945" r:id="rId7"/>
    <p:sldId id="946" r:id="rId8"/>
    <p:sldId id="947" r:id="rId9"/>
    <p:sldId id="948" r:id="rId10"/>
    <p:sldId id="949" r:id="rId11"/>
    <p:sldId id="950" r:id="rId12"/>
    <p:sldId id="952" r:id="rId13"/>
    <p:sldId id="951" r:id="rId14"/>
    <p:sldId id="953" r:id="rId15"/>
    <p:sldId id="954" r:id="rId16"/>
    <p:sldId id="955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18.21-24</a:t>
            </a:r>
          </a:p>
          <a:p>
            <a:r>
              <a:rPr lang="pt-BR" sz="4800" dirty="0" smtClean="0"/>
              <a:t>²¹ Então um anjo forte levantou uma pedra do tamanho de uma grande pedra de moinho e lançou-a no mar, dizendo: "Assim, com ímpeto, será lançada Babilônia,</a:t>
            </a:r>
          </a:p>
          <a:p>
            <a:r>
              <a:rPr lang="pt-BR" sz="4800" dirty="0" smtClean="0"/>
              <a:t>a grande cidade, e nunca mais será achada.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</a:t>
            </a:r>
            <a:r>
              <a:rPr lang="pt-BR" sz="4800" b="1" dirty="0" err="1" smtClean="0">
                <a:solidFill>
                  <a:srgbClr val="FFFF00"/>
                </a:solidFill>
              </a:rPr>
              <a:t>²</a:t>
            </a:r>
            <a:r>
              <a:rPr lang="pt-BR" sz="4800" b="1" dirty="0" smtClean="0">
                <a:solidFill>
                  <a:srgbClr val="FFFF00"/>
                </a:solidFill>
              </a:rPr>
              <a:t> Em você nunca mais será ouvido o som de harpistas, de músicos, de tocadores de flauta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de trombeta. Em você nunca mais se achará artífice nenhum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 qualquer arte que seja, ...</a:t>
            </a:r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</a:t>
            </a:r>
            <a:r>
              <a:rPr lang="pt-BR" sz="4800" b="1" dirty="0" err="1" smtClean="0">
                <a:solidFill>
                  <a:srgbClr val="FFFF00"/>
                </a:solidFill>
              </a:rPr>
              <a:t>²</a:t>
            </a:r>
            <a:r>
              <a:rPr lang="pt-BR" sz="4800" b="1" dirty="0" smtClean="0">
                <a:solidFill>
                  <a:srgbClr val="FFFF00"/>
                </a:solidFill>
              </a:rPr>
              <a:t> Em você nunca mais será ouvido o som de harpistas, de músicos, de tocadores de flauta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de trombeta. Em você nunca mais se achará artífice nenhum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de qualquer arte que seja, e nunca jamais se ouvirá em você o ruído de pedra de moinho.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²³ Também nunca mais brilhará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em você a luz de uma lamparina,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²³ Também nunca mais brilhará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em você a luz de uma lamparina, e nunca mais se ouvirá em você uma voz de noivo ou de noiva,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²³ Também nunca mais brilhará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em você a luz de uma lamparina, e nunca mais se ouvirá em você uma voz de noivo ou de noiva, pois os seus mercadores foram os grandes da terra,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78684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²³ Também nunca mais brilhará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em você a luz de uma lamparina, e nunca mais se ouvirá em você uma voz de noivo ou de noiva, pois os seus mercadores foram os grandes da terra, porque com a sua feitiçaria você seduziu todas as nações.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785794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²⁴ E nela foi encontrado sangue de profetas, de santos e de todos os que foram mortos sobre a terra."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²</a:t>
            </a:r>
            <a:r>
              <a:rPr lang="pt-BR" sz="4800" dirty="0" err="1" smtClean="0"/>
              <a:t>²</a:t>
            </a:r>
            <a:r>
              <a:rPr lang="pt-BR" sz="4800" dirty="0" smtClean="0"/>
              <a:t> Em você nunca mais será ouvido o som de harpistas, de músicos, de tocadores de flauta</a:t>
            </a:r>
          </a:p>
          <a:p>
            <a:r>
              <a:rPr lang="pt-BR" sz="4800" dirty="0" smtClean="0"/>
              <a:t>e de trombeta. Em você nunca mais se achará artífice nenhum</a:t>
            </a:r>
          </a:p>
          <a:p>
            <a:r>
              <a:rPr lang="pt-BR" sz="4800" dirty="0" smtClean="0"/>
              <a:t>de qualquer arte que seja, e nunca jamais se ouvirá em você o ruído de pedra de moinho.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²³ Também nunca mais brilhará</a:t>
            </a:r>
          </a:p>
          <a:p>
            <a:r>
              <a:rPr lang="pt-BR" sz="4800" dirty="0" smtClean="0"/>
              <a:t>em você a luz de uma lamparina,</a:t>
            </a:r>
          </a:p>
          <a:p>
            <a:r>
              <a:rPr lang="pt-BR" sz="4800" dirty="0" smtClean="0"/>
              <a:t>e nunca mais se ouvirá em você</a:t>
            </a:r>
          </a:p>
          <a:p>
            <a:r>
              <a:rPr lang="pt-BR" sz="4800" dirty="0" smtClean="0"/>
              <a:t>uma voz de noivo ou de noiva,</a:t>
            </a:r>
          </a:p>
          <a:p>
            <a:r>
              <a:rPr lang="pt-BR" sz="4800" dirty="0" smtClean="0"/>
              <a:t>pois os seus mercadores foram os grandes da terra, porque com a sua feitiçaria você seduziu todas as nações.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785794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²⁴ E nela foi encontrado sangue de profetas, de santos e de todos os que foram mortos sobre a terra."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18.21-24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²¹ Então um anjo forte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18.21-24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²¹ Então um anjo forte levantou uma pedra do tamanho de uma grande pedra de moinho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18.21-24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²¹ Então um anjo forte levantou uma pedra do tamanho de uma grande pedra de moinho e lançou-a no mar, dizendo: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17693"/>
            <a:ext cx="85725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18.21-24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²¹ Então um anjo forte levantou uma pedra do tamanho de uma grande pedra de moinho e lançou-a no mar, dizendo: "Assim, com ímpeto, será lançada Babilônia, a grande cidade, e nunca mais será achada.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²</a:t>
            </a:r>
            <a:r>
              <a:rPr lang="pt-BR" sz="4800" b="1" dirty="0" err="1" smtClean="0">
                <a:solidFill>
                  <a:srgbClr val="FFFF00"/>
                </a:solidFill>
              </a:rPr>
              <a:t>²</a:t>
            </a:r>
            <a:r>
              <a:rPr lang="pt-BR" sz="4800" b="1" dirty="0" smtClean="0">
                <a:solidFill>
                  <a:srgbClr val="FFFF00"/>
                </a:solidFill>
              </a:rPr>
              <a:t> Em você nunca mais será ouvido o som de harpistas, de músicos, de tocadores de flauta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de trombeta.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45925</TotalTime>
  <Words>554</Words>
  <Application>Microsoft Office PowerPoint</Application>
  <PresentationFormat>Apresentação na tela (4:3)</PresentationFormat>
  <Paragraphs>53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3275</cp:revision>
  <dcterms:created xsi:type="dcterms:W3CDTF">2012-01-16T14:03:42Z</dcterms:created>
  <dcterms:modified xsi:type="dcterms:W3CDTF">2024-02-09T15:02:51Z</dcterms:modified>
</cp:coreProperties>
</file>