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40" r:id="rId2"/>
    <p:sldId id="941" r:id="rId3"/>
    <p:sldId id="948" r:id="rId4"/>
    <p:sldId id="949" r:id="rId5"/>
    <p:sldId id="943" r:id="rId6"/>
    <p:sldId id="944" r:id="rId7"/>
    <p:sldId id="950" r:id="rId8"/>
    <p:sldId id="945" r:id="rId9"/>
    <p:sldId id="946" r:id="rId10"/>
    <p:sldId id="947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5725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dirty="0" smtClean="0"/>
              <a:t>Apocalipse 19.5,6</a:t>
            </a:r>
          </a:p>
          <a:p>
            <a:r>
              <a:rPr lang="pt-BR" dirty="0" smtClean="0"/>
              <a:t>⁵ E do trono saiu uma voz, que dizia: "Louvem o nosso Deus, todos vocês, os seus servos, todos os que o temem, os pequenos e os grandes."</a:t>
            </a:r>
          </a:p>
          <a:p>
            <a:r>
              <a:rPr lang="pt-BR" dirty="0" smtClean="0"/>
              <a:t>⁶ Então ouvi o que parecia ser a voz de uma grande multidão, uma voz como de muitas águas e como de fortes trovões, dizendo: "Aleluia! Pois reina o Senhor,</a:t>
            </a:r>
          </a:p>
          <a:p>
            <a:r>
              <a:rPr lang="pt-BR" dirty="0" smtClean="0"/>
              <a:t>nosso Deus, o Todo-Poderoso.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⁶ Então ouvi o que parecia ser a voz de uma grande multidão, uma voz como de muitas águas e como de fortes trovões, dizendo: </a:t>
            </a:r>
            <a:r>
              <a:rPr lang="pt-BR" sz="4800" b="1" dirty="0" smtClean="0">
                <a:solidFill>
                  <a:srgbClr val="FFFF00"/>
                </a:solidFill>
              </a:rPr>
              <a:t>Aleluia</a:t>
            </a:r>
            <a:r>
              <a:rPr lang="pt-BR" sz="4800" b="1" dirty="0" smtClean="0">
                <a:solidFill>
                  <a:srgbClr val="FFFF00"/>
                </a:solidFill>
              </a:rPr>
              <a:t>! Pois reina o Senhor, nosso Deus, o Todo-Poderoso.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  </a:t>
            </a:r>
            <a:r>
              <a:rPr lang="pt-BR" sz="4800" dirty="0" smtClean="0"/>
              <a:t>Apocalipse 19.5,6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⁵ E do trono saiu uma voz, que dizia: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9.13</a:t>
            </a:r>
            <a:endParaRPr lang="pt-BR" sz="4800" dirty="0" smtClean="0"/>
          </a:p>
          <a:p>
            <a:r>
              <a:rPr lang="pt-BR" sz="4800" dirty="0" smtClean="0"/>
              <a:t>O </a:t>
            </a:r>
            <a:r>
              <a:rPr lang="pt-BR" sz="4800" dirty="0" smtClean="0"/>
              <a:t>sexto anjo tocou a trombeta, </a:t>
            </a:r>
            <a:endParaRPr lang="pt-BR" sz="4800" dirty="0" smtClean="0"/>
          </a:p>
          <a:p>
            <a:r>
              <a:rPr lang="pt-BR" sz="4800" dirty="0" smtClean="0"/>
              <a:t>e </a:t>
            </a:r>
            <a:r>
              <a:rPr lang="pt-BR" sz="4800" dirty="0" smtClean="0"/>
              <a:t>ouvi uma voz que vinha das quatro pontas do altar de ouro que se encontra na presença de Deus,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16.7</a:t>
            </a:r>
            <a:endParaRPr lang="pt-BR" sz="4800" dirty="0" smtClean="0"/>
          </a:p>
          <a:p>
            <a:r>
              <a:rPr lang="pt-BR" sz="4800" dirty="0" smtClean="0"/>
              <a:t>Ouvi </a:t>
            </a:r>
            <a:r>
              <a:rPr lang="pt-BR" sz="4800" dirty="0" smtClean="0"/>
              <a:t>uma voz do altar, que dizia:</a:t>
            </a:r>
          </a:p>
          <a:p>
            <a:r>
              <a:rPr lang="pt-BR" sz="4800" dirty="0" smtClean="0"/>
              <a:t> </a:t>
            </a:r>
            <a:r>
              <a:rPr lang="pt-BR" sz="4800" dirty="0" smtClean="0"/>
              <a:t>"</a:t>
            </a:r>
            <a:r>
              <a:rPr lang="pt-BR" sz="4800" dirty="0" smtClean="0"/>
              <a:t>Certamente, ó Senhor Deus,</a:t>
            </a:r>
          </a:p>
          <a:p>
            <a:r>
              <a:rPr lang="pt-BR" sz="4800" dirty="0" smtClean="0"/>
              <a:t>  Todo-Poderoso</a:t>
            </a:r>
            <a:r>
              <a:rPr lang="pt-BR" sz="4800" dirty="0" smtClean="0"/>
              <a:t>, </a:t>
            </a:r>
            <a:r>
              <a:rPr lang="pt-BR" sz="4800" dirty="0" smtClean="0"/>
              <a:t>verdadeiros e </a:t>
            </a:r>
            <a:r>
              <a:rPr lang="pt-BR" sz="4800" dirty="0" smtClean="0"/>
              <a:t>justos </a:t>
            </a:r>
            <a:r>
              <a:rPr lang="pt-BR" sz="4800" dirty="0" smtClean="0"/>
              <a:t>são os teus juízos."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  </a:t>
            </a:r>
            <a:r>
              <a:rPr lang="pt-BR" sz="4800" dirty="0" smtClean="0"/>
              <a:t>Apocalipse 19.5,6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⁵ E do trono saiu uma voz, que dizia: "Louvem o nosso Deus, todos vocês,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  </a:t>
            </a:r>
            <a:r>
              <a:rPr lang="pt-BR" sz="4800" dirty="0" smtClean="0"/>
              <a:t>Apocalipse 19.5,6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⁵ E do trono saiu uma voz, que dizia: "Louvem o nosso Deus, todos vocês, os seus servos, todos os que o temem, os pequenos e os grandes.“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  </a:t>
            </a:r>
            <a:r>
              <a:rPr lang="pt-BR" sz="4800" dirty="0" smtClean="0"/>
              <a:t>Salmos 115:13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dirty="0" smtClean="0"/>
          </a:p>
          <a:p>
            <a:r>
              <a:rPr lang="pt-BR" sz="4800" dirty="0" smtClean="0"/>
              <a:t>Ele abençoa </a:t>
            </a:r>
            <a:r>
              <a:rPr lang="pt-BR" sz="4800" dirty="0" smtClean="0"/>
              <a:t>os que temem o Senhor</a:t>
            </a:r>
            <a:r>
              <a:rPr lang="pt-BR" sz="4800" dirty="0" smtClean="0"/>
              <a:t>, </a:t>
            </a:r>
            <a:r>
              <a:rPr lang="pt-BR" sz="4800" dirty="0" smtClean="0"/>
              <a:t>tanto pequenos como grandes.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</a:t>
            </a:r>
            <a:r>
              <a:rPr lang="pt-BR" sz="4800" dirty="0" smtClean="0"/>
              <a:t> </a:t>
            </a:r>
            <a:r>
              <a:rPr lang="pt-BR" sz="4800" dirty="0" smtClean="0"/>
              <a:t>Apocalipse 19.5,6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⁶ Então ouvi o que parecia 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ser </a:t>
            </a:r>
            <a:r>
              <a:rPr lang="pt-BR" sz="4800" b="1" dirty="0" smtClean="0">
                <a:solidFill>
                  <a:srgbClr val="FFFF00"/>
                </a:solidFill>
              </a:rPr>
              <a:t>a voz de uma grande multidão,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⁶ Então ouvi o que parecia ser a voz de uma grande multidão, uma voz como de muitas águas e como de fortes trovões, dizendo: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46106</TotalTime>
  <Words>341</Words>
  <Application>Microsoft Office PowerPoint</Application>
  <PresentationFormat>Apresentação na tela (4:3)</PresentationFormat>
  <Paragraphs>37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3289</cp:revision>
  <dcterms:created xsi:type="dcterms:W3CDTF">2012-01-16T14:03:42Z</dcterms:created>
  <dcterms:modified xsi:type="dcterms:W3CDTF">2024-02-21T12:01:43Z</dcterms:modified>
</cp:coreProperties>
</file>