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5"/>
  </p:notesMasterIdLst>
  <p:sldIdLst>
    <p:sldId id="852" r:id="rId2"/>
    <p:sldId id="859" r:id="rId3"/>
    <p:sldId id="857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640960" cy="1195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2.20</a:t>
            </a:r>
          </a:p>
          <a:p>
            <a:r>
              <a:rPr lang="pt-BR" sz="4800" dirty="0" smtClean="0"/>
              <a:t>Tenho, porém, contra ti o tolerares que essa mulher, </a:t>
            </a:r>
            <a:r>
              <a:rPr lang="pt-BR" sz="4800" dirty="0" err="1" smtClean="0"/>
              <a:t>Jezabel</a:t>
            </a:r>
            <a:r>
              <a:rPr lang="pt-BR" sz="4800" dirty="0" smtClean="0"/>
              <a:t>, que a si mesma se declara profetisa, não somente ensine, mas ainda seduza os meus servos a praticarem a prostituição e a comerem coisas sacrificadas aos ídolos.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640960" cy="1343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5.10</a:t>
            </a:r>
          </a:p>
          <a:p>
            <a:r>
              <a:rPr lang="pt-BR" sz="4800" dirty="0" smtClean="0"/>
              <a:t>Porque importa que todos nós compareçamos perante o tribunal de Cristo, para que cada um receba segundo o bem ou o mal que tiver feito por meio do corpo.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640960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17.31</a:t>
            </a:r>
          </a:p>
          <a:p>
            <a:r>
              <a:rPr lang="pt-BR" sz="4800" dirty="0" smtClean="0"/>
              <a:t>porquanto estabeleceu um dia em que há de julgar o mundo com justiça, por meio de um varão que destinou e acreditou diante de todos, ressuscitando-o dentre os mortos.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b="1" dirty="0" smtClean="0">
                <a:solidFill>
                  <a:srgbClr val="FFFF00"/>
                </a:solidFill>
              </a:rPr>
              <a:t/>
            </a:r>
            <a:br>
              <a:rPr lang="pt-BR" sz="3600" b="1" dirty="0" smtClean="0">
                <a:solidFill>
                  <a:srgbClr val="FFFF00"/>
                </a:solidFill>
              </a:rPr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18152</TotalTime>
  <Words>114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1459</cp:revision>
  <dcterms:created xsi:type="dcterms:W3CDTF">2012-01-16T14:03:42Z</dcterms:created>
  <dcterms:modified xsi:type="dcterms:W3CDTF">2021-12-13T17:48:50Z</dcterms:modified>
</cp:coreProperties>
</file>