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3"/>
  </p:notesMasterIdLst>
  <p:sldIdLst>
    <p:sldId id="955" r:id="rId2"/>
    <p:sldId id="956" r:id="rId3"/>
    <p:sldId id="959" r:id="rId4"/>
    <p:sldId id="964" r:id="rId5"/>
    <p:sldId id="963" r:id="rId6"/>
    <p:sldId id="958" r:id="rId7"/>
    <p:sldId id="965" r:id="rId8"/>
    <p:sldId id="966" r:id="rId9"/>
    <p:sldId id="960" r:id="rId10"/>
    <p:sldId id="961" r:id="rId11"/>
    <p:sldId id="962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07/03/2024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0"/>
            <a:ext cx="85725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  <a:r>
              <a:rPr lang="pt-BR" sz="4800" dirty="0" smtClean="0"/>
              <a:t>Apocalipse 20.4</a:t>
            </a:r>
          </a:p>
          <a:p>
            <a:r>
              <a:rPr lang="pt-BR" sz="4800" dirty="0" smtClean="0"/>
              <a:t>Vi também tronos, e nestes sentaram-se aqueles aos quais foi dada autoridade para julgar. Vi ainda as almas dos que foram decapitados por terem dado testemunho de Jesus e proclamado a palavra de Deus.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00042"/>
            <a:ext cx="84296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20.4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Estes são os que não adoraram a besta nem a sua imagem, e não receberam a sua marca na testa e na mão;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5725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Apocalipse 20.4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Estes são os que não adoraram a besta nem a sua imagem, e não receberam a sua marca na testa e na mão; e viveram e reinaram com Cristo durante mil anos.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71480"/>
            <a:ext cx="85725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Estes são os que não adoraram a besta nem a sua imagem, e não receberam a sua marca na testa e na mão; e viveram e reinaram com Cristo durante mil anos.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786842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</a:t>
            </a:r>
            <a:r>
              <a:rPr lang="pt-BR" sz="4400" dirty="0" smtClean="0"/>
              <a:t>       </a:t>
            </a:r>
            <a:r>
              <a:rPr lang="pt-BR" sz="4100" dirty="0" smtClean="0"/>
              <a:t>Apocalipse 20.4</a:t>
            </a:r>
          </a:p>
          <a:p>
            <a:r>
              <a:rPr lang="pt-BR" sz="4100" b="1" dirty="0" smtClean="0">
                <a:solidFill>
                  <a:srgbClr val="FFFF00"/>
                </a:solidFill>
              </a:rPr>
              <a:t>   Vi ...</a:t>
            </a:r>
          </a:p>
          <a:p>
            <a:endParaRPr lang="pt-BR" sz="4100" b="1" dirty="0" smtClean="0">
              <a:solidFill>
                <a:srgbClr val="FFFF00"/>
              </a:solidFill>
            </a:endParaRPr>
          </a:p>
          <a:p>
            <a:endParaRPr lang="pt-BR" sz="4100" b="1" dirty="0" smtClean="0">
              <a:solidFill>
                <a:srgbClr val="FFFF00"/>
              </a:solidFill>
            </a:endParaRPr>
          </a:p>
          <a:p>
            <a:endParaRPr lang="pt-BR" sz="4100" b="1" dirty="0" smtClean="0">
              <a:solidFill>
                <a:srgbClr val="FFFF00"/>
              </a:solidFill>
            </a:endParaRPr>
          </a:p>
          <a:p>
            <a:pPr marL="742950" indent="-742950">
              <a:buAutoNum type="arabicPlain" startAt="345"/>
            </a:pPr>
            <a:endParaRPr lang="pt-BR" sz="41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786842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  <a:r>
              <a:rPr lang="pt-BR" sz="4100" dirty="0" smtClean="0"/>
              <a:t>Apocalipse 20.4</a:t>
            </a:r>
          </a:p>
          <a:p>
            <a:r>
              <a:rPr lang="pt-BR" sz="4100" b="1" dirty="0" smtClean="0">
                <a:solidFill>
                  <a:srgbClr val="FFFF00"/>
                </a:solidFill>
              </a:rPr>
              <a:t>Vi também tronos,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1000108"/>
            <a:ext cx="8572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  <a:r>
              <a:rPr lang="pt-BR" sz="4800" dirty="0" smtClean="0"/>
              <a:t>Apocalipse </a:t>
            </a:r>
            <a:r>
              <a:rPr lang="pt-BR" sz="4800" dirty="0" smtClean="0"/>
              <a:t>4.4</a:t>
            </a:r>
            <a:endParaRPr lang="pt-BR" sz="4800" dirty="0" smtClean="0"/>
          </a:p>
          <a:p>
            <a:r>
              <a:rPr lang="pt-BR" sz="4800" dirty="0" smtClean="0"/>
              <a:t>Ao </a:t>
            </a:r>
            <a:r>
              <a:rPr lang="pt-BR" sz="4800" dirty="0" smtClean="0"/>
              <a:t>redor do trono havia também vinte e quatro tronos, e neles estavam sentados vinte e quatro anciãos, vestidos de branco e com coroas de ouro na cabeça.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786842" cy="266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  <a:r>
              <a:rPr lang="pt-BR" sz="4100" dirty="0" smtClean="0"/>
              <a:t>Apocalipse 20.4</a:t>
            </a:r>
          </a:p>
          <a:p>
            <a:r>
              <a:rPr lang="pt-BR" sz="4100" b="1" dirty="0" smtClean="0">
                <a:solidFill>
                  <a:srgbClr val="FFFF00"/>
                </a:solidFill>
              </a:rPr>
              <a:t>Vi também tronos, e nestes sentaram-se aqueles aos quais foi dada autoridade para julgar.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0"/>
            <a:ext cx="8572528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</a:t>
            </a:r>
            <a:r>
              <a:rPr lang="pt-BR" sz="4400" dirty="0" smtClean="0"/>
              <a:t>5.9,10</a:t>
            </a:r>
            <a:endParaRPr lang="pt-BR" sz="4400" dirty="0" smtClean="0"/>
          </a:p>
          <a:p>
            <a:r>
              <a:rPr lang="pt-BR" sz="4400" dirty="0" smtClean="0"/>
              <a:t>⁹ e cantavam um cântico novo, dizendo</a:t>
            </a:r>
            <a:r>
              <a:rPr lang="pt-BR" sz="4400" dirty="0" smtClean="0"/>
              <a:t>: </a:t>
            </a:r>
            <a:r>
              <a:rPr lang="pt-BR" sz="4400" dirty="0" smtClean="0"/>
              <a:t>"Digno és de pegar o livro</a:t>
            </a:r>
          </a:p>
          <a:p>
            <a:r>
              <a:rPr lang="pt-BR" sz="4400" dirty="0" smtClean="0"/>
              <a:t>e </a:t>
            </a:r>
            <a:r>
              <a:rPr lang="pt-BR" sz="4400" dirty="0" smtClean="0"/>
              <a:t>de quebrar os selos</a:t>
            </a:r>
            <a:r>
              <a:rPr lang="pt-BR" sz="4400" dirty="0" smtClean="0"/>
              <a:t>, </a:t>
            </a:r>
            <a:r>
              <a:rPr lang="pt-BR" sz="4400" dirty="0" smtClean="0"/>
              <a:t>porque foste </a:t>
            </a:r>
            <a:r>
              <a:rPr lang="pt-BR" sz="4400" dirty="0" smtClean="0"/>
              <a:t>morto </a:t>
            </a:r>
            <a:r>
              <a:rPr lang="pt-BR" sz="4400" dirty="0" smtClean="0"/>
              <a:t>e com o teu </a:t>
            </a:r>
            <a:r>
              <a:rPr lang="pt-BR" sz="4400" dirty="0" smtClean="0"/>
              <a:t>sangue </a:t>
            </a:r>
            <a:r>
              <a:rPr lang="pt-BR" sz="4400" dirty="0" smtClean="0"/>
              <a:t>compraste para </a:t>
            </a:r>
            <a:r>
              <a:rPr lang="pt-BR" sz="4400" dirty="0" smtClean="0"/>
              <a:t>Deus </a:t>
            </a:r>
            <a:r>
              <a:rPr lang="pt-BR" sz="4400" dirty="0" smtClean="0"/>
              <a:t>os que procedem de toda tribo</a:t>
            </a:r>
            <a:r>
              <a:rPr lang="pt-BR" sz="4400" dirty="0" smtClean="0"/>
              <a:t>, </a:t>
            </a:r>
            <a:r>
              <a:rPr lang="pt-BR" sz="4400" dirty="0" smtClean="0"/>
              <a:t>língua, povo e nação</a:t>
            </a:r>
          </a:p>
          <a:p>
            <a:r>
              <a:rPr lang="pt-BR" sz="4400" dirty="0" smtClean="0"/>
              <a:t>¹⁰ e para o nosso </a:t>
            </a:r>
            <a:r>
              <a:rPr lang="pt-BR" sz="4400" dirty="0" smtClean="0"/>
              <a:t>Deus </a:t>
            </a:r>
            <a:r>
              <a:rPr lang="pt-BR" sz="4400" dirty="0" smtClean="0"/>
              <a:t>os constituíste</a:t>
            </a:r>
          </a:p>
          <a:p>
            <a:r>
              <a:rPr lang="pt-BR" sz="4400" dirty="0" smtClean="0"/>
              <a:t>reino </a:t>
            </a:r>
            <a:r>
              <a:rPr lang="pt-BR" sz="4400" dirty="0" smtClean="0"/>
              <a:t>e sacerdotes</a:t>
            </a:r>
            <a:r>
              <a:rPr lang="pt-BR" sz="4400" dirty="0" smtClean="0"/>
              <a:t>; </a:t>
            </a:r>
            <a:r>
              <a:rPr lang="pt-BR" sz="4400" dirty="0" smtClean="0"/>
              <a:t>e eles reinarão sobre a terra." 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0"/>
            <a:ext cx="85725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  <a:r>
              <a:rPr lang="pt-BR" sz="4400" dirty="0" smtClean="0"/>
              <a:t>1 </a:t>
            </a:r>
            <a:r>
              <a:rPr lang="pt-BR" sz="4400" dirty="0" err="1" smtClean="0"/>
              <a:t>Corintíos</a:t>
            </a:r>
            <a:r>
              <a:rPr lang="pt-BR" sz="4400" dirty="0" smtClean="0"/>
              <a:t> 6.2,3</a:t>
            </a:r>
            <a:endParaRPr lang="pt-BR" sz="4400" dirty="0" smtClean="0"/>
          </a:p>
          <a:p>
            <a:r>
              <a:rPr lang="pt-BR" sz="4400" dirty="0" smtClean="0"/>
              <a:t>² Ou vocês não sabem que os santos hão de julgar o mundo? Ora, se o mundo deverá ser julgado por vocês, será que vocês não são competentes para julgar as coisas mínimas?</a:t>
            </a:r>
          </a:p>
          <a:p>
            <a:r>
              <a:rPr lang="pt-BR" sz="4400" dirty="0" smtClean="0"/>
              <a:t>³ Por acaso vocês não sabem que havemos de julgar os próprios anjos? Quanto mais as coisas desta vida!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00042"/>
            <a:ext cx="878684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  <a:r>
              <a:rPr lang="pt-BR" sz="4100" dirty="0" smtClean="0"/>
              <a:t>Apocalipse 20.4</a:t>
            </a:r>
          </a:p>
          <a:p>
            <a:r>
              <a:rPr lang="pt-BR" sz="4100" b="1" dirty="0" smtClean="0">
                <a:solidFill>
                  <a:srgbClr val="FFFF00"/>
                </a:solidFill>
              </a:rPr>
              <a:t>Vi também tronos, e nestes sentaram-se aqueles aos quais foi dada autoridade para julgar. Vi ainda as almas dos que foram decapitados por terem dado testemunho de Jesus e proclamado a palavra de Deus.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47562</TotalTime>
  <Words>391</Words>
  <Application>Microsoft Office PowerPoint</Application>
  <PresentationFormat>Apresentação na tela (4:3)</PresentationFormat>
  <Paragraphs>38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3374</cp:revision>
  <dcterms:created xsi:type="dcterms:W3CDTF">2012-01-16T14:03:42Z</dcterms:created>
  <dcterms:modified xsi:type="dcterms:W3CDTF">2024-03-07T13:11:55Z</dcterms:modified>
</cp:coreProperties>
</file>