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23"/>
  </p:notesMasterIdLst>
  <p:sldIdLst>
    <p:sldId id="1001" r:id="rId2"/>
    <p:sldId id="1000" r:id="rId3"/>
    <p:sldId id="984" r:id="rId4"/>
    <p:sldId id="982" r:id="rId5"/>
    <p:sldId id="983" r:id="rId6"/>
    <p:sldId id="981" r:id="rId7"/>
    <p:sldId id="985" r:id="rId8"/>
    <p:sldId id="986" r:id="rId9"/>
    <p:sldId id="987" r:id="rId10"/>
    <p:sldId id="988" r:id="rId11"/>
    <p:sldId id="989" r:id="rId12"/>
    <p:sldId id="990" r:id="rId13"/>
    <p:sldId id="991" r:id="rId14"/>
    <p:sldId id="992" r:id="rId15"/>
    <p:sldId id="993" r:id="rId16"/>
    <p:sldId id="994" r:id="rId17"/>
    <p:sldId id="996" r:id="rId18"/>
    <p:sldId id="995" r:id="rId19"/>
    <p:sldId id="997" r:id="rId20"/>
    <p:sldId id="998" r:id="rId21"/>
    <p:sldId id="999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4" autoAdjust="0"/>
    <p:restoredTop sz="78309" autoAdjust="0"/>
  </p:normalViewPr>
  <p:slideViewPr>
    <p:cSldViewPr>
      <p:cViewPr>
        <p:scale>
          <a:sx n="50" d="100"/>
          <a:sy n="50" d="100"/>
        </p:scale>
        <p:origin x="-2342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31/03/2024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f Ap 21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²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meio da praça da cidade, e de um e de outro lado do rio,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²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meio da praça da cidade, e de um e de outro lado do rio, está a árvore da vida,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²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meio da praça da cidade, e de um e de outro lado do rio, está a árvore da vida, que produz doze frutos, dando o seu fruto de mês em mês.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²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meio da praça da cidade, e de um e de outro lado do rio, está a árvore da vida, que produz doze frutos, dando o seu fruto de mês em mês. E as folhas da árvore são para a cura dos povos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³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Nunca mais haverá qualquer maldição.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³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Nunca mais haverá qualquer maldição. Nela estará o trono de Deus e do Cordeiro.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³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Nunca mais haverá qualquer maldição. Nela estará o trono de Deus e do Cordeiro. Os seus servos o adorarão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79296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⁴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contemplarão a sua face,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⁴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contemplarão a sua face, e na sua testa terão gravado o nome dele.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⁵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Então já não haverá noite, e não precisarão de luz de lamparina, nem da luz do sol,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f Ap 21 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⁵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Então já não haverá noite, e não precisarão de luz de lamparina, nem da luz do sol, porque o Senhor Deus brilhará sobre eles,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⁵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Então já não haverá noite, e não precisarão de luz de lamparina, nem da luz do sol, porque o Senhor Deus brilhará sobre eles, e reinarão para todo o sempre.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dirty="0" smtClean="0"/>
              <a:t>¹ Então o anjo me mostrou o rio da água da vida, brilhante como cristal, que sai do trono de Deus e do Cordeiro.</a:t>
            </a:r>
          </a:p>
          <a:p>
            <a:r>
              <a:rPr lang="pt-BR" sz="4400" dirty="0" smtClean="0"/>
              <a:t>² No meio da praça da cidade, e de um e de outro lado do rio, está a árvore da vida, que produz doze frutos, dando o seu fruto de mês em mês. E as folhas da árvore são para a cura dos povos</a:t>
            </a:r>
            <a:r>
              <a:rPr lang="pt-BR" sz="4400" dirty="0" smtClean="0"/>
              <a:t>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dirty="0" smtClean="0"/>
              <a:t>³ </a:t>
            </a:r>
            <a:r>
              <a:rPr lang="pt-BR" sz="4400" dirty="0" smtClean="0"/>
              <a:t>Nunca mais haverá qualquer maldição. Nela estará o trono de Deus e do Cordeiro. Os seus servos o adorarão,</a:t>
            </a:r>
          </a:p>
          <a:p>
            <a:r>
              <a:rPr lang="pt-BR" sz="4400" dirty="0" smtClean="0"/>
              <a:t>⁴ contemplarão a sua face, e na sua testa terão gravado o nome dele.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dirty="0" smtClean="0"/>
              <a:t>⁵ </a:t>
            </a:r>
            <a:r>
              <a:rPr lang="pt-BR" sz="4400" dirty="0" smtClean="0"/>
              <a:t>Então já não haverá noite, e não precisarão de luz de lamparina, nem da luz do sol, porque o Senhor Deus brilhará sobre eles, e reinarão para todo o sempre.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22.1-5</a:t>
            </a:r>
            <a:endParaRPr lang="pt-BR" sz="4800" dirty="0" smtClean="0"/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 Então o anjo </a:t>
            </a:r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22.1-5</a:t>
            </a:r>
            <a:endParaRPr lang="pt-BR" sz="4800" dirty="0" smtClean="0"/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 Então o anjo me mostrou o rio da água da vida, brilhante como cristal, </a:t>
            </a:r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22.1-5</a:t>
            </a:r>
            <a:endParaRPr lang="pt-BR" sz="4800" dirty="0" smtClean="0"/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 Então o anjo me mostrou o rio da água da vida, brilhante como cristal, que sai do trono de Deus e do Cordeiro</a:t>
            </a:r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pt-BR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22.1-5</a:t>
            </a:r>
            <a:endParaRPr lang="pt-BR" sz="4400" dirty="0" smtClean="0"/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²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meio da praça da cidade, </a:t>
            </a:r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  <a:endParaRPr lang="pt-BR" sz="4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49464</TotalTime>
  <Words>580</Words>
  <Application>Microsoft Office PowerPoint</Application>
  <PresentationFormat>Apresentação na tela (4:3)</PresentationFormat>
  <Paragraphs>59</Paragraphs>
  <Slides>21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3482</cp:revision>
  <dcterms:created xsi:type="dcterms:W3CDTF">2012-01-16T14:03:42Z</dcterms:created>
  <dcterms:modified xsi:type="dcterms:W3CDTF">2024-03-31T13:06:40Z</dcterms:modified>
</cp:coreProperties>
</file>