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855" r:id="rId2"/>
    <p:sldId id="856" r:id="rId3"/>
    <p:sldId id="859" r:id="rId4"/>
    <p:sldId id="858" r:id="rId5"/>
    <p:sldId id="862" r:id="rId6"/>
    <p:sldId id="863" r:id="rId7"/>
    <p:sldId id="864" r:id="rId8"/>
    <p:sldId id="865" r:id="rId9"/>
    <p:sldId id="866" r:id="rId10"/>
    <p:sldId id="867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18/04/2022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5.4,5</a:t>
            </a:r>
          </a:p>
          <a:p>
            <a:r>
              <a:rPr lang="pt-BR" sz="4600" dirty="0" smtClean="0"/>
              <a:t>E eu chorava muito, porque ninguém foi achado digno de abrir o livro, nem mesmo de olhar para ele. Então um dos anciãos me disse: — Não chore! Eis que o Leão da tribo de Judá, a Raiz de Davi, venceu para quebrar os sete selos e abrir o livro.</a:t>
            </a:r>
            <a:endParaRPr lang="pt-BR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80728"/>
            <a:ext cx="7920880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28.18</a:t>
            </a:r>
          </a:p>
          <a:p>
            <a:r>
              <a:rPr lang="pt-BR" sz="4800" dirty="0" smtClean="0"/>
              <a:t>Jesus, aproximando-se, falou-lhes, dizendo: — Toda a autoridade me foi dada no céu e na terra.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340768"/>
            <a:ext cx="82089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5.4,5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E eu chorava muito, porque ninguém foi achado digno de abrir o livro, nem mesmo de olhar para ele. </a:t>
            </a:r>
            <a:endParaRPr lang="pt-BR" sz="4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76470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Apocalipse 5.4,5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eu chorava muito, porque ninguém foi achado digno de abrir o livro, nem mesmo de olhar para ele. Então um dos anciãos me disse: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828092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5.4,5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E eu chorava muito, porque ninguém foi achado digno de abrir o livro, nem mesmo de olhar para ele. Então um dos anciãos me disse: — Não chore! Eis que o Leão da tribo de Judá, ...</a:t>
            </a:r>
            <a:endParaRPr lang="pt-BR" sz="4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76672"/>
            <a:ext cx="8568952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Gênesis 49.8,9</a:t>
            </a:r>
          </a:p>
          <a:p>
            <a:r>
              <a:rPr lang="pt-BR" sz="4600" dirty="0" smtClean="0"/>
              <a:t>Judá, os seus irmãos o louvarão; a sua mão estará sobre o pescoço dos seus inimigos; os filhos de seu pai se inclinarão diante de você.</a:t>
            </a:r>
            <a:br>
              <a:rPr lang="pt-BR" sz="4600" dirty="0" smtClean="0"/>
            </a:br>
            <a:r>
              <a:rPr lang="pt-BR" sz="4600" dirty="0" smtClean="0"/>
              <a:t>Judá é um leãozinho; da presa você subiu, meu filho. Ele se agacha e se deita como leão e como leoa; quem o despertará?</a:t>
            </a:r>
            <a:br>
              <a:rPr lang="pt-BR" sz="46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5.4,5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E eu chorava muito, porque ninguém foi achado digno de abrir o livro, nem mesmo de olhar para ele. Então um dos anciãos me disse: — Não chore! Eis que o Leão da tribo de Judá, a Raiz de Davi, ...</a:t>
            </a:r>
            <a:endParaRPr lang="pt-BR" sz="4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04664"/>
            <a:ext cx="7920880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Isaías 11.1,10</a:t>
            </a:r>
          </a:p>
          <a:p>
            <a:r>
              <a:rPr lang="pt-BR" sz="4800" dirty="0" smtClean="0"/>
              <a:t>Do tronco de Jessé sairá um rebento, e das suas raízes brotará um renovo. Naquele dia, a raiz de Jessé estará posta por estandarte dos povos. As nações recorrerão a ela, e a glória será a sua morada.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568952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500" dirty="0" smtClean="0"/>
              <a:t>Apocalipse 5.4,5</a:t>
            </a:r>
          </a:p>
          <a:p>
            <a:r>
              <a:rPr lang="pt-BR" sz="4500" b="1" dirty="0" smtClean="0">
                <a:solidFill>
                  <a:srgbClr val="FFFF00"/>
                </a:solidFill>
              </a:rPr>
              <a:t>E eu chorava muito, porque ninguém foi achado digno de abrir o livro, nem mesmo de olhar para ele. Então um dos anciãos me disse: — Não chore! Eis que o Leão da tribo de Judá, a Raiz de Davi, venceu para quebrar os sete selos e abrir o livro.</a:t>
            </a:r>
            <a:endParaRPr lang="pt-BR" sz="45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76672"/>
            <a:ext cx="7920880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Colossenses</a:t>
            </a:r>
            <a:r>
              <a:rPr lang="pt-BR" sz="4800" dirty="0" smtClean="0"/>
              <a:t> 2.14</a:t>
            </a:r>
          </a:p>
          <a:p>
            <a:r>
              <a:rPr lang="pt-BR" sz="4800" dirty="0" smtClean="0"/>
              <a:t>Cancelando o escrito de dívida que era contra nós e que constava de ordenanças, o qual nos era prejudicial, removeu-o inteiramente, cravando-o na cruz.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26809</TotalTime>
  <Words>401</Words>
  <Application>Microsoft Office PowerPoint</Application>
  <PresentationFormat>Apresentação na tela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2064</cp:revision>
  <dcterms:created xsi:type="dcterms:W3CDTF">2012-01-16T14:03:42Z</dcterms:created>
  <dcterms:modified xsi:type="dcterms:W3CDTF">2022-04-18T21:35:44Z</dcterms:modified>
</cp:coreProperties>
</file>