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918" r:id="rId2"/>
    <p:sldId id="914" r:id="rId3"/>
    <p:sldId id="915" r:id="rId4"/>
    <p:sldId id="916" r:id="rId5"/>
    <p:sldId id="917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000000"/>
    <a:srgbClr val="FFCC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90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fico 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91525" cy="6143644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4857752" y="1786488"/>
            <a:ext cx="38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O livro de Apocalipse é formado por </a:t>
            </a:r>
          </a:p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404 versículos, distribuídos em 22 capítulos 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08964"/>
            <a:ext cx="8715436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9.15,16</a:t>
            </a:r>
          </a:p>
          <a:p>
            <a:r>
              <a:rPr lang="pt-BR" sz="4400" dirty="0" smtClean="0"/>
              <a:t>Então foram soltos os quatro anjos que se achavam preparados para a hora, o dia, o mês e o ano, para que matassem a terça parte da humanidade.</a:t>
            </a:r>
            <a:br>
              <a:rPr lang="pt-BR" sz="4400" dirty="0" smtClean="0"/>
            </a:br>
            <a:r>
              <a:rPr lang="pt-BR" sz="4400" dirty="0" smtClean="0"/>
              <a:t>O número dos exércitos da cavalaria era de vinte mil vezes dez milhares; eu ouvi o seu número.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857232"/>
            <a:ext cx="87154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9.15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Então foram soltos os quatro anjos que se achavam preparados para a hora, o dia, o mês e o ano, ...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08964"/>
            <a:ext cx="87154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9.15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Então foram soltos os quatro anjos que se achavam preparados para a hora, o dia, o mês e o ano, para que matassem a terça parte da humanidade.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071546"/>
            <a:ext cx="87154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9.16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O número dos exércitos da cavalaria era de vinte mil vezes dez milhares; eu ouvi o seu número.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36909</TotalTime>
  <Words>130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2591</cp:revision>
  <dcterms:created xsi:type="dcterms:W3CDTF">2012-01-16T14:03:42Z</dcterms:created>
  <dcterms:modified xsi:type="dcterms:W3CDTF">2022-10-11T15:39:45Z</dcterms:modified>
</cp:coreProperties>
</file>