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914" r:id="rId2"/>
    <p:sldId id="915" r:id="rId3"/>
    <p:sldId id="920" r:id="rId4"/>
    <p:sldId id="916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19/10/2022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940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300" dirty="0" smtClean="0"/>
              <a:t>Apocalipse 9.19-21</a:t>
            </a:r>
          </a:p>
          <a:p>
            <a:r>
              <a:rPr lang="pt-BR" sz="3300" dirty="0" smtClean="0"/>
              <a:t>Pois a força dos cavalos estava na boca e na cauda deles. As caudas deles eram semelhantes a serpentes, com cabeças, e com elas causavam dano.</a:t>
            </a:r>
            <a:br>
              <a:rPr lang="pt-BR" sz="3300" dirty="0" smtClean="0"/>
            </a:br>
            <a:r>
              <a:rPr lang="pt-BR" sz="3300" dirty="0" smtClean="0"/>
              <a:t>O resto da humanidade, isto é, aqueles que não foram mortos por esses flagelos, não se arrependeu das obras das suas mãos: eles não deixaram de adorar os demônios e os ídolos de ouro, de prata, de bronze, de pedra e de madeira, que não podem ver, nem ouvir, nem andar.</a:t>
            </a:r>
            <a:br>
              <a:rPr lang="pt-BR" sz="3300" dirty="0" smtClean="0"/>
            </a:br>
            <a:r>
              <a:rPr lang="pt-BR" sz="3300" dirty="0" smtClean="0"/>
              <a:t>Também não se arrependeram dos seus homicídios, nem das suas feitiçarias, nem da sua imoralidade sexual, nem dos seus furtos.</a:t>
            </a:r>
            <a:br>
              <a:rPr lang="pt-BR" sz="33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714356"/>
            <a:ext cx="742955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9.19</a:t>
            </a:r>
            <a:endParaRPr lang="pt-BR" sz="4400" dirty="0" smtClean="0"/>
          </a:p>
          <a:p>
            <a:r>
              <a:rPr lang="pt-BR" sz="4400" dirty="0" smtClean="0">
                <a:solidFill>
                  <a:srgbClr val="FFFF00"/>
                </a:solidFill>
              </a:rPr>
              <a:t>Pois a força dos cavalos estava na boca e na cauda deles. As caudas deles eram semelhantes a serpentes, com cabeças, e com elas causavam dano.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0"/>
            <a:ext cx="8929718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9.20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O resto da humanidade, isto é, aqueles que não foram mortos por esses flagelos, não se arrependeu das obras das suas mãos: eles não deixaram de adorar os demônios e os ídolos de ouro, de prata, de bronze, de pedra e de madeira, que não podem ver, nem ouvir, nem andar.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928670"/>
            <a:ext cx="792961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9.21</a:t>
            </a:r>
          </a:p>
          <a:p>
            <a:r>
              <a:rPr lang="pt-BR" sz="4400" dirty="0" smtClean="0">
                <a:solidFill>
                  <a:srgbClr val="FFFF00"/>
                </a:solidFill>
              </a:rPr>
              <a:t>Também não se arrependeram dos seus homicídios, nem das suas feitiçarias, nem da sua imoralidade sexual, nem dos seus furtos.</a:t>
            </a:r>
            <a:br>
              <a:rPr lang="pt-BR" sz="44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37867</TotalTime>
  <Words>154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2667</cp:revision>
  <dcterms:created xsi:type="dcterms:W3CDTF">2012-01-16T14:03:42Z</dcterms:created>
  <dcterms:modified xsi:type="dcterms:W3CDTF">2022-10-19T21:38:45Z</dcterms:modified>
</cp:coreProperties>
</file>