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48"/>
  </p:notesMasterIdLst>
  <p:sldIdLst>
    <p:sldId id="835" r:id="rId2"/>
    <p:sldId id="838" r:id="rId3"/>
    <p:sldId id="837" r:id="rId4"/>
    <p:sldId id="836" r:id="rId5"/>
    <p:sldId id="839" r:id="rId6"/>
    <p:sldId id="840" r:id="rId7"/>
    <p:sldId id="841" r:id="rId8"/>
    <p:sldId id="842" r:id="rId9"/>
    <p:sldId id="843" r:id="rId10"/>
    <p:sldId id="844" r:id="rId11"/>
    <p:sldId id="845" r:id="rId12"/>
    <p:sldId id="846" r:id="rId13"/>
    <p:sldId id="847" r:id="rId14"/>
    <p:sldId id="848" r:id="rId15"/>
    <p:sldId id="849" r:id="rId16"/>
    <p:sldId id="850" r:id="rId17"/>
    <p:sldId id="851" r:id="rId18"/>
    <p:sldId id="852" r:id="rId19"/>
    <p:sldId id="853" r:id="rId20"/>
    <p:sldId id="854" r:id="rId21"/>
    <p:sldId id="855" r:id="rId22"/>
    <p:sldId id="856" r:id="rId23"/>
    <p:sldId id="857" r:id="rId24"/>
    <p:sldId id="858" r:id="rId25"/>
    <p:sldId id="860" r:id="rId26"/>
    <p:sldId id="861" r:id="rId27"/>
    <p:sldId id="862" r:id="rId28"/>
    <p:sldId id="864" r:id="rId29"/>
    <p:sldId id="865" r:id="rId30"/>
    <p:sldId id="866" r:id="rId31"/>
    <p:sldId id="867" r:id="rId32"/>
    <p:sldId id="868" r:id="rId33"/>
    <p:sldId id="869" r:id="rId34"/>
    <p:sldId id="870" r:id="rId35"/>
    <p:sldId id="871" r:id="rId36"/>
    <p:sldId id="872" r:id="rId37"/>
    <p:sldId id="874" r:id="rId38"/>
    <p:sldId id="875" r:id="rId39"/>
    <p:sldId id="876" r:id="rId40"/>
    <p:sldId id="877" r:id="rId41"/>
    <p:sldId id="878" r:id="rId42"/>
    <p:sldId id="879" r:id="rId43"/>
    <p:sldId id="880" r:id="rId44"/>
    <p:sldId id="881" r:id="rId45"/>
    <p:sldId id="882" r:id="rId46"/>
    <p:sldId id="883" r:id="rId4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Igreja_Metodista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Xangai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Witness_Lee" TargetMode="External"/><Relationship Id="rId2" Type="http://schemas.openxmlformats.org/officeDocument/2006/relationships/hyperlink" Target="https://pt.wikipedia.org/wiki/D%C3%A9cada_de_1940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Witness_Lee" TargetMode="External"/><Relationship Id="rId2" Type="http://schemas.openxmlformats.org/officeDocument/2006/relationships/hyperlink" Target="https://pt.wikipedia.org/wiki/D%C3%A9cada_de_1940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Rep%C3%BAblica_Popular_da_China" TargetMode="External"/><Relationship Id="rId2" Type="http://schemas.openxmlformats.org/officeDocument/2006/relationships/hyperlink" Target="https://pt.wikipedia.org/wiki/Partido_Comunista_Chin%C3%AAs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1952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Watchman_Ne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600" dirty="0" smtClean="0"/>
              <a:t>Igreja Local</a:t>
            </a:r>
            <a:br>
              <a:rPr lang="pt-BR" sz="9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b="1" dirty="0" smtClean="0"/>
              <a:t>Nasceu na China</a:t>
            </a:r>
          </a:p>
          <a:p>
            <a:pPr algn="ctr"/>
            <a:r>
              <a:rPr lang="pt-BR" sz="8000" dirty="0" err="1" smtClean="0"/>
              <a:t>Nee</a:t>
            </a:r>
            <a:r>
              <a:rPr lang="pt-BR" sz="8000" dirty="0" smtClean="0"/>
              <a:t> converteu-se ao cristianismo aos 17 anos de idade.</a:t>
            </a:r>
          </a:p>
          <a:p>
            <a:pPr algn="ctr"/>
            <a:r>
              <a:rPr lang="pt-BR" sz="8000" dirty="0" smtClean="0"/>
              <a:t> </a:t>
            </a:r>
            <a:br>
              <a:rPr lang="pt-BR" sz="8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Inicialmente reuniu-se com a </a:t>
            </a:r>
            <a:r>
              <a:rPr lang="pt-BR" sz="6000" dirty="0" smtClean="0">
                <a:hlinkClick r:id="rId2" tooltip="Igreja Metodista"/>
              </a:rPr>
              <a:t>Igreja Metodista</a:t>
            </a:r>
            <a:r>
              <a:rPr lang="pt-BR" sz="6000" dirty="0" smtClean="0"/>
              <a:t>, porém, compreendeu que igrejas </a:t>
            </a:r>
            <a:r>
              <a:rPr lang="pt-BR" sz="6000" dirty="0" err="1" smtClean="0"/>
              <a:t>denominacionais</a:t>
            </a:r>
            <a:r>
              <a:rPr lang="pt-BR" sz="6000" dirty="0" smtClean="0"/>
              <a:t> são um erro e não instituídas pela Bíblia. </a:t>
            </a:r>
            <a:r>
              <a:rPr lang="pt-BR" sz="8000" dirty="0" smtClean="0"/>
              <a:t>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A congregação de </a:t>
            </a:r>
            <a:r>
              <a:rPr lang="pt-BR" sz="6000" dirty="0" err="1" smtClean="0"/>
              <a:t>Nee</a:t>
            </a:r>
            <a:r>
              <a:rPr lang="pt-BR" sz="6000" dirty="0" smtClean="0"/>
              <a:t> em </a:t>
            </a:r>
            <a:r>
              <a:rPr lang="pt-BR" sz="6000" dirty="0" smtClean="0">
                <a:hlinkClick r:id="rId2" tooltip="Xangai"/>
              </a:rPr>
              <a:t>Xangai</a:t>
            </a:r>
            <a:r>
              <a:rPr lang="pt-BR" sz="6000" dirty="0" smtClean="0"/>
              <a:t> logo cresceu, chegando a ter 3.000 membros, obrigando-o a realizar algumas mudanças 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Ele </a:t>
            </a:r>
            <a:r>
              <a:rPr lang="pt-BR" sz="6000" dirty="0" smtClean="0"/>
              <a:t>repartiu a igreja em 15 grupos familiares, apelidando-os de "Pequeno Rebanho". Cada grupo familiar, centrado no evangelismo, consistia de até 200 membros.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Na </a:t>
            </a:r>
            <a:r>
              <a:rPr lang="pt-BR" sz="6000" dirty="0" smtClean="0">
                <a:hlinkClick r:id="rId2" tooltip="Década de 1940"/>
              </a:rPr>
              <a:t>década de 1940</a:t>
            </a:r>
            <a:r>
              <a:rPr lang="pt-BR" sz="6000" dirty="0" smtClean="0"/>
              <a:t> havia 470 grupos afiliados à igreja em Xangai. Um dos seus cooperadores mais próximos foi </a:t>
            </a:r>
            <a:r>
              <a:rPr lang="pt-BR" sz="6000" dirty="0" err="1" smtClean="0">
                <a:hlinkClick r:id="rId3" tooltip="Witness Lee"/>
              </a:rPr>
              <a:t>Witness</a:t>
            </a:r>
            <a:r>
              <a:rPr lang="pt-BR" sz="6000" dirty="0" smtClean="0">
                <a:hlinkClick r:id="rId3" tooltip="Witness Lee"/>
              </a:rPr>
              <a:t> Lee</a:t>
            </a:r>
            <a:r>
              <a:rPr lang="pt-BR" sz="6000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Na </a:t>
            </a:r>
            <a:r>
              <a:rPr lang="pt-BR" sz="6000" dirty="0" smtClean="0">
                <a:hlinkClick r:id="rId2" tooltip="Década de 1940"/>
              </a:rPr>
              <a:t>década de 1940</a:t>
            </a:r>
            <a:r>
              <a:rPr lang="pt-BR" sz="6000" dirty="0" smtClean="0"/>
              <a:t> havia 470 grupos afiliados à igreja em Xangai. Um dos seus cooperadores mais próximos foi </a:t>
            </a:r>
            <a:r>
              <a:rPr lang="pt-BR" sz="6000" dirty="0" err="1" smtClean="0">
                <a:hlinkClick r:id="rId3" tooltip="Witness Lee"/>
              </a:rPr>
              <a:t>Witness</a:t>
            </a:r>
            <a:r>
              <a:rPr lang="pt-BR" sz="6000" dirty="0" smtClean="0">
                <a:hlinkClick r:id="rId3" tooltip="Witness Lee"/>
              </a:rPr>
              <a:t> Lee</a:t>
            </a:r>
            <a:r>
              <a:rPr lang="pt-BR" sz="6000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Em 1949 o </a:t>
            </a:r>
            <a:r>
              <a:rPr lang="pt-BR" sz="6000" dirty="0" smtClean="0">
                <a:hlinkClick r:id="rId2" tooltip="Partido Comunista Chinês"/>
              </a:rPr>
              <a:t>Partido Comunista Chinês</a:t>
            </a:r>
            <a:r>
              <a:rPr lang="pt-BR" sz="6000" dirty="0" smtClean="0"/>
              <a:t> derrubou o governo nacionalista e proclamou a </a:t>
            </a:r>
            <a:r>
              <a:rPr lang="pt-BR" sz="6000" dirty="0" smtClean="0">
                <a:hlinkClick r:id="rId3" tooltip="República Popular da China"/>
              </a:rPr>
              <a:t>República Popular da China</a:t>
            </a:r>
            <a:r>
              <a:rPr lang="pt-BR" sz="6000" dirty="0" smtClean="0"/>
              <a:t>. 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Em </a:t>
            </a:r>
            <a:r>
              <a:rPr lang="pt-BR" sz="5400" dirty="0" smtClean="0">
                <a:hlinkClick r:id="rId2" tooltip="1952"/>
              </a:rPr>
              <a:t>1952</a:t>
            </a:r>
            <a:r>
              <a:rPr lang="pt-BR" sz="5400" dirty="0" smtClean="0"/>
              <a:t> </a:t>
            </a:r>
            <a:r>
              <a:rPr lang="pt-BR" sz="5400" dirty="0" err="1" smtClean="0"/>
              <a:t>Watchman</a:t>
            </a:r>
            <a:r>
              <a:rPr lang="pt-BR" sz="5400" dirty="0" smtClean="0"/>
              <a:t> </a:t>
            </a:r>
            <a:r>
              <a:rPr lang="pt-BR" sz="5400" dirty="0" err="1" smtClean="0"/>
              <a:t>Nee</a:t>
            </a:r>
            <a:r>
              <a:rPr lang="pt-BR" sz="5400" dirty="0" smtClean="0"/>
              <a:t> foi preso por confessar publicamente sua fé em Jesus e por sua liderança entre igrejas locais na China comunista. Permaneceu preso ate sua morte, em 1972. </a:t>
            </a:r>
            <a:endParaRPr lang="pt-BR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9600" cap="small" dirty="0" smtClean="0"/>
          </a:p>
          <a:p>
            <a:pPr algn="ctr"/>
            <a:r>
              <a:rPr lang="pt-BR" sz="9600" cap="small" dirty="0" smtClean="0"/>
              <a:t>Restauração </a:t>
            </a:r>
            <a:r>
              <a:rPr lang="pt-BR" sz="9600" cap="small" dirty="0" smtClean="0"/>
              <a:t>da Igreja</a:t>
            </a:r>
            <a:endParaRPr lang="pt-B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A restauração de Deus não começou no século vinte. Embora seja </a:t>
            </a:r>
            <a:r>
              <a:rPr lang="pt-BR" sz="4600" dirty="0" err="1" smtClean="0"/>
              <a:t>dificil</a:t>
            </a:r>
            <a:r>
              <a:rPr lang="pt-BR" sz="4600" dirty="0" smtClean="0"/>
              <a:t> fixar uma data exata para o seu início, é conveniente </a:t>
            </a:r>
            <a:r>
              <a:rPr lang="pt-BR" sz="4600" dirty="0" err="1" smtClean="0"/>
              <a:t>estabelecé-la</a:t>
            </a:r>
            <a:r>
              <a:rPr lang="pt-BR" sz="4600" dirty="0" smtClean="0"/>
              <a:t> na época da Reforma. A restauração passou por muitos estágios desde a Reforma, passando por uma restauração parcial da vida</a:t>
            </a:r>
            <a:endParaRPr lang="pt-B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ntonio 2018\Documents\TV\You Tube\Wtnness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35172"/>
            <a:ext cx="5580112" cy="6850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da igreja na Boêmia, sob a liderança de </a:t>
            </a:r>
            <a:r>
              <a:rPr lang="pt-BR" sz="4800" dirty="0" err="1" smtClean="0"/>
              <a:t>Zinzendorf</a:t>
            </a:r>
            <a:r>
              <a:rPr lang="pt-BR" sz="4800" dirty="0" smtClean="0"/>
              <a:t>, prosseguindo para a revelação de muitas verdades preciosas da Bíblia por intermédio dos Irmãos de Plymouth e depois continuando até a genuína experiência da vida interior. 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200" dirty="0" smtClean="0"/>
              <a:t>Agora ela atingiu o seu estágio atual com o estabelecimento das genuínas igrejas locais como a expressão do corpo de Cristo (“O Que Cremos e Praticamos nas Igrejas Locais”, Editora Fonte da Vida, p. 5).</a:t>
            </a:r>
            <a:endParaRPr lang="pt-BR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dirty="0" smtClean="0"/>
              <a:t>Admitir que as </a:t>
            </a:r>
            <a:r>
              <a:rPr lang="pt-BR" sz="6600" i="1" dirty="0" smtClean="0"/>
              <a:t>igrejas locais</a:t>
            </a:r>
            <a:r>
              <a:rPr lang="pt-BR" sz="6600" dirty="0" smtClean="0"/>
              <a:t> sejam as </a:t>
            </a:r>
            <a:r>
              <a:rPr lang="pt-BR" sz="6600" dirty="0" err="1" smtClean="0"/>
              <a:t>genuimas</a:t>
            </a:r>
            <a:r>
              <a:rPr lang="pt-BR" sz="6600" dirty="0" smtClean="0"/>
              <a:t> igrejas de Jesus Cristo implica reconhecer que todas as demais são falsas. </a:t>
            </a:r>
            <a:endParaRPr lang="pt-B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/>
              <a:t>Igreja fundada por Jesus no dia de Pentecostes</a:t>
            </a:r>
          </a:p>
          <a:p>
            <a:endParaRPr lang="pt-BR" sz="8000" dirty="0" smtClean="0"/>
          </a:p>
          <a:p>
            <a:pPr algn="ctr"/>
            <a:r>
              <a:rPr lang="pt-BR" sz="8000" dirty="0" smtClean="0"/>
              <a:t>(</a:t>
            </a:r>
            <a:r>
              <a:rPr lang="pt-BR" sz="8000" dirty="0" err="1" smtClean="0"/>
              <a:t>At</a:t>
            </a:r>
            <a:r>
              <a:rPr lang="pt-BR" sz="8000" dirty="0" smtClean="0"/>
              <a:t> 2.37-44) </a:t>
            </a: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/>
              <a:t>Jesus prometeu que as portas do inferno não prevaleceriam contra a sua Igreja </a:t>
            </a: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16.18</a:t>
            </a:r>
          </a:p>
          <a:p>
            <a:r>
              <a:rPr lang="pt-BR" sz="5400" dirty="0" smtClean="0"/>
              <a:t>Pois também eu te digo que tu és Pedro, e sobre esta pedra edificarei a minha igreja, e as portas do inferno não prevalecerão contra ela;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28.20</a:t>
            </a:r>
          </a:p>
          <a:p>
            <a:r>
              <a:rPr lang="pt-BR" sz="5400" dirty="0" smtClean="0"/>
              <a:t>Ensinando-os a guardar todas as coisas que eu vos tenho mandado; e eis que eu estou convosco todos os dias, até a consumação dos séculos.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cap="small" dirty="0" smtClean="0"/>
              <a:t>Exclusivismo Religioso</a:t>
            </a:r>
            <a:endParaRPr lang="pt-BR" sz="6000" dirty="0" smtClean="0"/>
          </a:p>
          <a:p>
            <a:r>
              <a:rPr lang="pt-BR" sz="6000" dirty="0" smtClean="0"/>
              <a:t>A </a:t>
            </a:r>
            <a:r>
              <a:rPr lang="pt-BR" sz="6000" i="1" dirty="0" smtClean="0"/>
              <a:t>Igreja Local</a:t>
            </a:r>
            <a:r>
              <a:rPr lang="pt-BR" sz="6000" dirty="0" smtClean="0"/>
              <a:t> de </a:t>
            </a:r>
            <a:r>
              <a:rPr lang="pt-BR" sz="6000" dirty="0" err="1" smtClean="0"/>
              <a:t>Witness</a:t>
            </a:r>
            <a:r>
              <a:rPr lang="pt-BR" sz="6000" dirty="0" smtClean="0"/>
              <a:t> Lee estabelece três pontos sobre sua posição em face das outras igrejas: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err="1" smtClean="0"/>
              <a:t>Denominacionalismo</a:t>
            </a:r>
            <a:r>
              <a:rPr lang="pt-BR" sz="6000" dirty="0" smtClean="0"/>
              <a:t> é pecado em detrimento do crescimento espiritual. A igreja precisa ser unificada</a:t>
            </a:r>
            <a:r>
              <a:rPr lang="pt-BR" sz="5400" dirty="0" smtClean="0">
                <a:solidFill>
                  <a:srgbClr val="FFFF00"/>
                </a:solidFill>
              </a:rPr>
              <a:t/>
            </a:r>
            <a:br>
              <a:rPr lang="pt-BR" sz="5400" dirty="0" smtClean="0">
                <a:solidFill>
                  <a:srgbClr val="FFFF00"/>
                </a:solidFill>
              </a:rPr>
            </a:br>
            <a:r>
              <a:rPr lang="pt-BR" sz="5400" dirty="0" smtClean="0">
                <a:solidFill>
                  <a:srgbClr val="FFFF00"/>
                </a:solidFill>
              </a:rPr>
              <a:t/>
            </a:r>
            <a:br>
              <a:rPr lang="pt-BR" sz="5400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Só pode existir uma igreja em cada cidade e a Igreja Local é independente de todas as igrejas.</a:t>
            </a:r>
          </a:p>
          <a:p>
            <a:r>
              <a:rPr lang="pt-BR" sz="5400" dirty="0" smtClean="0">
                <a:solidFill>
                  <a:srgbClr val="FFFF00"/>
                </a:solidFill>
              </a:rPr>
              <a:t/>
            </a:r>
            <a:br>
              <a:rPr lang="pt-BR" sz="5400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Antonio 2018\Documents\TV\You Tube\Witinnes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89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Os crentes devem quebrar sua lealdade às suas igrejas e estabelecer uma </a:t>
            </a:r>
            <a:r>
              <a:rPr lang="pt-BR" sz="6000" i="1" dirty="0" smtClean="0"/>
              <a:t>igreja local</a:t>
            </a:r>
            <a:r>
              <a:rPr lang="pt-BR" sz="60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Hoje em dia há principalmente dois tipos de crentes: uns são as denominações, incluindo a Igreja Católica Romana, e o outro é composto daqueles que estão fora das divisões e sobre a base correta (“A Expressão Prática da Igreja”, </a:t>
            </a:r>
            <a:r>
              <a:rPr lang="pt-BR" sz="4400" dirty="0" err="1" smtClean="0"/>
              <a:t>Witness</a:t>
            </a:r>
            <a:r>
              <a:rPr lang="pt-BR" sz="4400" dirty="0" smtClean="0"/>
              <a:t> Lee. Editora Arvore da Vida. 1ª. Edição - 1989, p. 128).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O catolicismo romano e o protestantismo, assim como o judaísmo, estão todos nessa categoria, tornando-se uma organização de Satanás, como seu instrumento para danificar a economia de Deus (“Apocalipse – Versão Restauração”, </a:t>
            </a:r>
            <a:r>
              <a:rPr lang="pt-BR" sz="4400" dirty="0" err="1" smtClean="0"/>
              <a:t>Witness</a:t>
            </a:r>
            <a:r>
              <a:rPr lang="pt-BR" sz="4400" dirty="0" smtClean="0"/>
              <a:t> Lee. Editora Fonte da Vida. 1</a:t>
            </a:r>
            <a:r>
              <a:rPr lang="pt-BR" sz="4400" u="sng" dirty="0" smtClean="0"/>
              <a:t>a</a:t>
            </a:r>
            <a:r>
              <a:rPr lang="pt-BR" sz="4400" dirty="0" smtClean="0"/>
              <a:t>. Edição – 1987, p. 28).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89248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Vista que a Mãe das Prostitutas é a igreja apóstata, as prostitutas, suas filhas, devem ser todas as diferentes facções e grupos no cristianismo que mantém, até certo ponto, o ensinamento, as práticas e as tradições da Igreja Romana apóstata. A pura vida da Igreja não possui nenhum mal transmitido da Igreja apóstata (“Apocalipse – Versão Restauração”, </a:t>
            </a:r>
            <a:r>
              <a:rPr lang="pt-BR" dirty="0" err="1" smtClean="0"/>
              <a:t>Witness</a:t>
            </a:r>
            <a:r>
              <a:rPr lang="pt-BR" dirty="0" smtClean="0"/>
              <a:t> Lee. Editora Fonte da Vida, 1</a:t>
            </a:r>
            <a:r>
              <a:rPr lang="pt-BR" u="sng" dirty="0" smtClean="0"/>
              <a:t>a</a:t>
            </a:r>
            <a:r>
              <a:rPr lang="pt-BR" dirty="0" smtClean="0"/>
              <a:t>. edição – 1987, p. 107).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89248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600" cap="small" dirty="0" smtClean="0"/>
              <a:t>Ensinos, Doutrinas e Práticas Religiosas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80728"/>
            <a:ext cx="813690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Cremos que a Bíblia é a completa revelação divina verbalmente inspirada pelo Espírito Santo</a:t>
            </a:r>
            <a:r>
              <a:rPr lang="pt-BR" i="1" dirty="0" smtClean="0"/>
              <a:t> </a:t>
            </a:r>
          </a:p>
          <a:p>
            <a:endParaRPr lang="pt-BR" dirty="0" smtClean="0"/>
          </a:p>
          <a:p>
            <a:r>
              <a:rPr lang="pt-BR" dirty="0" smtClean="0"/>
              <a:t>“O Que Cremos e Praticamos nas Igrejas locais.” Editora Fonte da Vida Ltda., p. 3.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80728"/>
            <a:ext cx="813690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Tudo depende da liberação do espír</a:t>
            </a:r>
            <a:r>
              <a:rPr lang="pt-BR" sz="4800" b="1" dirty="0" smtClean="0"/>
              <a:t>ito </a:t>
            </a:r>
          </a:p>
          <a:p>
            <a:endParaRPr lang="pt-BR" sz="4800" i="1" dirty="0" smtClean="0"/>
          </a:p>
          <a:p>
            <a:endParaRPr lang="pt-BR" sz="4800" i="1" dirty="0" smtClean="0"/>
          </a:p>
          <a:p>
            <a:r>
              <a:rPr lang="pt-BR" dirty="0" smtClean="0"/>
              <a:t>“A Expressão Prática da Igreja”, </a:t>
            </a:r>
            <a:r>
              <a:rPr lang="pt-BR" dirty="0" err="1" smtClean="0"/>
              <a:t>Witness</a:t>
            </a:r>
            <a:r>
              <a:rPr lang="pt-BR" dirty="0" smtClean="0"/>
              <a:t> Lee. Editora Árvore da Vida, 1989, p. 146.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Todos precisamos liberar o espírito. ‘A letra mata, mas o Espírito dá vida.’A letra significa doutrinas, formas, estas coisas são letras. Qualquer coisa além do Espírito é um tipo de letra, e essa mata.</a:t>
            </a:r>
            <a:r>
              <a:rPr lang="pt-BR" sz="4800" b="1" dirty="0" smtClean="0"/>
              <a:t> </a:t>
            </a:r>
          </a:p>
          <a:p>
            <a:r>
              <a:rPr lang="pt-BR" dirty="0" smtClean="0"/>
              <a:t>“A Expressão Prática da Igreja”, </a:t>
            </a:r>
            <a:r>
              <a:rPr lang="pt-BR" dirty="0" err="1" smtClean="0"/>
              <a:t>Witness</a:t>
            </a:r>
            <a:r>
              <a:rPr lang="pt-BR" dirty="0" smtClean="0"/>
              <a:t> Lee, Árvore da Vida, 1989, p. 145. 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Esqueça sobre ler, pesquisar, entender e aprender a Palavra... Todavia a ideia que muitos de nós temos a respeito da Bíblia, é que ela é uma espécie de ensino, um livro cheio de doutrinas. Desse modo chegamos à Palavra com a intenção de entendermos e sabermos alguma coisa... </a:t>
            </a: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7484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... Não devemos ir à Bíblia para aprender e entender somente. </a:t>
            </a:r>
          </a:p>
          <a:p>
            <a:endParaRPr lang="pt-BR" sz="4800" dirty="0" smtClean="0"/>
          </a:p>
          <a:p>
            <a:endParaRPr lang="pt-BR" sz="4800" dirty="0" smtClean="0"/>
          </a:p>
          <a:p>
            <a:r>
              <a:rPr lang="pt-BR" dirty="0" smtClean="0"/>
              <a:t>“</a:t>
            </a:r>
            <a:r>
              <a:rPr lang="pt-BR" dirty="0" err="1" smtClean="0"/>
              <a:t>Orar-Lendo</a:t>
            </a:r>
            <a:r>
              <a:rPr lang="pt-BR" dirty="0" smtClean="0"/>
              <a:t> a Palavra”, </a:t>
            </a:r>
            <a:r>
              <a:rPr lang="pt-BR" dirty="0" err="1" smtClean="0"/>
              <a:t>Witness</a:t>
            </a:r>
            <a:r>
              <a:rPr lang="pt-BR" dirty="0" smtClean="0"/>
              <a:t> Lee. Editora Árvore da Vida Ltda., pp. 5,11-12.</a:t>
            </a: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 </a:t>
            </a:r>
            <a:r>
              <a:rPr lang="pt-BR" sz="7200" b="1" dirty="0" err="1" smtClean="0"/>
              <a:t>Witness</a:t>
            </a:r>
            <a:r>
              <a:rPr lang="pt-BR" sz="7200" b="1" dirty="0" smtClean="0"/>
              <a:t> Lee</a:t>
            </a:r>
          </a:p>
          <a:p>
            <a:pPr algn="ctr"/>
            <a:r>
              <a:rPr lang="pt-BR" sz="7200" b="1" dirty="0" smtClean="0"/>
              <a:t>* 1905 - + 1997</a:t>
            </a:r>
          </a:p>
          <a:p>
            <a:pPr algn="ctr"/>
            <a:r>
              <a:rPr lang="pt-BR" sz="7200" b="1" dirty="0" smtClean="0"/>
              <a:t> </a:t>
            </a: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Simplesmente pegue a Palavra de Deus e ore lendo alguns versículos de manhã e à noite. Não há necessidade de você exercitar a sua mente para tirar dela algum proveito e não é necessário que reflita sobre o que leu. Por exemplo, ao orar – ler Gálatas 2.19 (leia-se v. 20), apenas olhe para a página impressa que diz: </a:t>
            </a:r>
            <a:endParaRPr lang="pt-BR" sz="4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0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Estou crucificado com Cristo’. Então com os olhos na Palavra e orando do fundo de seu interior diga: ‘Gloria ao Senhor, Eu estou crucificado com Cristo: Amém! ‘Eu estou’, Oh, Senhor! Estou crucificado’ Louvado seja o Senhor! ‘Crucificado com Cristo’, Amém! Aleluia! ‘Estou crucificado com Cristo.’ </a:t>
            </a:r>
            <a:endParaRPr lang="pt-BR" sz="4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0"/>
            <a:ext cx="892899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Contudo, Amém! ‘Eu vivo’, Ó, Senhor! ‘Eu vivo’ Aleluia! Aleluia! ‘Não eu, mas Cristo’ </a:t>
            </a:r>
            <a:r>
              <a:rPr lang="pt-BR" sz="3800" dirty="0" err="1" smtClean="0"/>
              <a:t>etc</a:t>
            </a:r>
            <a:r>
              <a:rPr lang="pt-BR" sz="3800" dirty="0" smtClean="0"/>
              <a:t> . ... Aí talvez, você abra em João 10.10 e leia: ‘eu vim para que tenham vida’. Então com os seus olhos ainda na Bíblia você pode orar ‘Eu vim’, Amém! ‘Eu vim’. Aleluia! Eu vim para que tenham vida’. Louvado seja o Senhor! ‘para que tenham vida’. Aleluia! ‘</a:t>
            </a:r>
            <a:r>
              <a:rPr lang="pt-BR" sz="3800" dirty="0" err="1" smtClean="0"/>
              <a:t>Vida’Amém</a:t>
            </a:r>
            <a:r>
              <a:rPr lang="pt-BR" sz="3800" dirty="0" smtClean="0"/>
              <a:t>! ‘Vida’ Ó, Senhor! Vida </a:t>
            </a:r>
          </a:p>
          <a:p>
            <a:endParaRPr lang="pt-BR" sz="2800" dirty="0" smtClean="0"/>
          </a:p>
          <a:p>
            <a:r>
              <a:rPr lang="pt-BR" sz="2800" dirty="0" smtClean="0"/>
              <a:t>“</a:t>
            </a:r>
            <a:r>
              <a:rPr lang="pt-BR" sz="2800" dirty="0" err="1" smtClean="0"/>
              <a:t>Orar-Lendo</a:t>
            </a:r>
            <a:r>
              <a:rPr lang="pt-BR" sz="2800" dirty="0" smtClean="0"/>
              <a:t> a Palavra”, </a:t>
            </a:r>
            <a:r>
              <a:rPr lang="pt-BR" sz="2800" dirty="0" err="1" smtClean="0"/>
              <a:t>Witness</a:t>
            </a:r>
            <a:r>
              <a:rPr lang="pt-BR" sz="2800" dirty="0" smtClean="0"/>
              <a:t> Lee. Editora Árvore da Vida, pp.10-12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 smtClean="0"/>
          </a:p>
          <a:p>
            <a:pPr algn="ctr"/>
            <a:r>
              <a:rPr lang="pt-BR" sz="5400" dirty="0" smtClean="0"/>
              <a:t>Mateus 13.23</a:t>
            </a:r>
          </a:p>
          <a:p>
            <a:r>
              <a:rPr lang="pt-BR" sz="5400" dirty="0" smtClean="0"/>
              <a:t>Mas, o que foi semeado em boa terra é o que ouve e compreende a palavra; e dá fruto, e um produz cem, outro sessenta, e outro trinta.</a:t>
            </a:r>
            <a:br>
              <a:rPr lang="pt-BR" sz="5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8.30,31</a:t>
            </a:r>
          </a:p>
          <a:p>
            <a:r>
              <a:rPr lang="pt-BR" sz="4800" dirty="0" smtClean="0"/>
              <a:t>E, correndo Filipe, ouviu que lia o profeta Isaías, e disse: Entendes tu o que lês?</a:t>
            </a:r>
            <a:br>
              <a:rPr lang="pt-BR" sz="4800" dirty="0" smtClean="0"/>
            </a:br>
            <a:r>
              <a:rPr lang="pt-BR" sz="4800" dirty="0" smtClean="0"/>
              <a:t>E ele disse: Como poderei entender, se alguém não me ensinar? E rogou a Filipe que subisse e com ele se assentasse.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6.7</a:t>
            </a:r>
          </a:p>
          <a:p>
            <a:r>
              <a:rPr lang="pt-BR" sz="4800" dirty="0" smtClean="0"/>
              <a:t>E, orando, não useis de vãs repetições, como os gentios, que pensam que por muito falarem serão ouvidos.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Coríntios 14.15</a:t>
            </a:r>
          </a:p>
          <a:p>
            <a:r>
              <a:rPr lang="pt-BR" sz="4800" dirty="0" smtClean="0"/>
              <a:t>Que farei, pois? Orarei com o espírito, mas também orarei com o entendimento; cantarei com o espírito, mas também cantarei com o entendimento.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04664"/>
            <a:ext cx="7704856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Nasceu na China</a:t>
            </a:r>
          </a:p>
          <a:p>
            <a:pPr algn="ctr"/>
            <a:r>
              <a:rPr lang="pt-BR" sz="5400" b="1" dirty="0" smtClean="0"/>
              <a:t>Família Batista do </a:t>
            </a:r>
            <a:r>
              <a:rPr lang="pt-BR" sz="5400" b="1" dirty="0" smtClean="0"/>
              <a:t>Sul.</a:t>
            </a:r>
            <a:endParaRPr lang="pt-BR" sz="5400" b="1" dirty="0" smtClean="0"/>
          </a:p>
          <a:p>
            <a:pPr algn="ctr"/>
            <a:r>
              <a:rPr lang="pt-BR" sz="5400" b="1" dirty="0" smtClean="0"/>
              <a:t>Tornou-se cristão 1925</a:t>
            </a:r>
          </a:p>
          <a:p>
            <a:pPr algn="ctr"/>
            <a:r>
              <a:rPr lang="pt-BR" sz="5400" b="1" dirty="0" smtClean="0"/>
              <a:t>Com 19 anos de idade</a:t>
            </a:r>
          </a:p>
          <a:p>
            <a:pPr algn="ctr"/>
            <a:r>
              <a:rPr lang="pt-BR" sz="5400" b="1" dirty="0" smtClean="0"/>
              <a:t>1927 Lee deixa a denominação e começa a defender o localismo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04664"/>
            <a:ext cx="7704856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Nasceu na China</a:t>
            </a:r>
          </a:p>
          <a:p>
            <a:pPr algn="ctr"/>
            <a:r>
              <a:rPr lang="pt-BR" sz="5400" b="1" dirty="0" smtClean="0"/>
              <a:t>Família Batista do Sul</a:t>
            </a:r>
          </a:p>
          <a:p>
            <a:pPr algn="ctr"/>
            <a:r>
              <a:rPr lang="pt-BR" sz="5400" b="1" dirty="0" smtClean="0"/>
              <a:t>Tornou-se cristão 1925</a:t>
            </a:r>
          </a:p>
          <a:p>
            <a:pPr algn="ctr"/>
            <a:r>
              <a:rPr lang="pt-BR" sz="5400" b="1" dirty="0" smtClean="0"/>
              <a:t>Com 19 anos de idade</a:t>
            </a:r>
          </a:p>
          <a:p>
            <a:pPr algn="ctr"/>
            <a:r>
              <a:rPr lang="pt-BR" sz="5400" b="1" dirty="0" smtClean="0"/>
              <a:t>1927 Lee deixa a denominação e começa a defender o localismo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4249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O localismo era defendido por </a:t>
            </a:r>
            <a:r>
              <a:rPr lang="pt-BR" sz="5400" dirty="0" err="1" smtClean="0">
                <a:hlinkClick r:id="rId2" tooltip="Watchman Nee"/>
              </a:rPr>
              <a:t>Watchman</a:t>
            </a:r>
            <a:r>
              <a:rPr lang="pt-BR" sz="5400" dirty="0" smtClean="0">
                <a:hlinkClick r:id="rId2" tooltip="Watchman Nee"/>
              </a:rPr>
              <a:t> </a:t>
            </a:r>
            <a:r>
              <a:rPr lang="pt-BR" sz="5400" dirty="0" err="1" smtClean="0">
                <a:hlinkClick r:id="rId2" tooltip="Watchman Nee"/>
              </a:rPr>
              <a:t>Nee</a:t>
            </a:r>
            <a:endParaRPr lang="pt-BR" sz="5400" dirty="0" smtClean="0"/>
          </a:p>
          <a:p>
            <a:pPr algn="ctr"/>
            <a:endParaRPr lang="pt-BR" sz="5400" dirty="0" smtClean="0"/>
          </a:p>
          <a:p>
            <a:pPr algn="ctr"/>
            <a:r>
              <a:rPr lang="pt-BR" sz="5400" dirty="0" smtClean="0"/>
              <a:t>Em 1933 Lee passou a exercer seu </a:t>
            </a:r>
            <a:r>
              <a:rPr lang="pt-BR" sz="5400" dirty="0" err="1" smtClean="0"/>
              <a:t>ministéio</a:t>
            </a:r>
            <a:r>
              <a:rPr lang="pt-BR" sz="5400" dirty="0" smtClean="0"/>
              <a:t> em tempo integral. 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C:\Antonio 2018\Documents\TV\You Tube\Watchman N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81350"/>
            <a:ext cx="6264696" cy="5764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 </a:t>
            </a:r>
            <a:r>
              <a:rPr lang="pt-BR" sz="8000" b="1" dirty="0" err="1" smtClean="0"/>
              <a:t>Watchman</a:t>
            </a:r>
            <a:r>
              <a:rPr lang="pt-BR" sz="8000" b="1" dirty="0" smtClean="0"/>
              <a:t> </a:t>
            </a:r>
            <a:r>
              <a:rPr lang="pt-BR" sz="8000" b="1" dirty="0" err="1" smtClean="0"/>
              <a:t>Nee</a:t>
            </a:r>
            <a:endParaRPr lang="pt-BR" sz="8000" b="1" dirty="0" smtClean="0"/>
          </a:p>
          <a:p>
            <a:pPr algn="ctr"/>
            <a:r>
              <a:rPr lang="pt-BR" sz="8000" b="1" dirty="0" smtClean="0"/>
              <a:t>* 1903 - + 1972</a:t>
            </a:r>
          </a:p>
          <a:p>
            <a:pPr algn="ctr"/>
            <a:r>
              <a:rPr lang="pt-BR" sz="8000" b="1" dirty="0" smtClean="0"/>
              <a:t> </a:t>
            </a:r>
            <a:r>
              <a:rPr lang="pt-BR" sz="8000" dirty="0" smtClean="0"/>
              <a:t/>
            </a:r>
            <a:br>
              <a:rPr lang="pt-BR" sz="8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13040</TotalTime>
  <Words>1236</Words>
  <Application>Microsoft Office PowerPoint</Application>
  <PresentationFormat>Apresentação na tela (4:3)</PresentationFormat>
  <Paragraphs>87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1153</cp:revision>
  <dcterms:created xsi:type="dcterms:W3CDTF">2012-01-16T14:03:42Z</dcterms:created>
  <dcterms:modified xsi:type="dcterms:W3CDTF">2021-09-28T17:57:54Z</dcterms:modified>
</cp:coreProperties>
</file>