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10"/>
  </p:notesMasterIdLst>
  <p:sldIdLst>
    <p:sldId id="908" r:id="rId2"/>
    <p:sldId id="912" r:id="rId3"/>
    <p:sldId id="919" r:id="rId4"/>
    <p:sldId id="918" r:id="rId5"/>
    <p:sldId id="920" r:id="rId6"/>
    <p:sldId id="921" r:id="rId7"/>
    <p:sldId id="922" r:id="rId8"/>
    <p:sldId id="92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76E31"/>
    <a:srgbClr val="A10B4B"/>
    <a:srgbClr val="C0E399"/>
    <a:srgbClr val="FFCC00"/>
    <a:srgbClr val="F68B16"/>
    <a:srgbClr val="008000"/>
    <a:srgbClr val="FF0000"/>
    <a:srgbClr val="CC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2714" y="463616"/>
            <a:ext cx="66627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800" b="1" dirty="0" smtClean="0">
                <a:latin typeface="Arial" pitchFamily="34" charset="0"/>
                <a:cs typeface="Arial" pitchFamily="34" charset="0"/>
              </a:rPr>
              <a:t>SEPTUAGINTA = LXX</a:t>
            </a:r>
            <a:endParaRPr lang="pt-BR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webma\Downloads\LX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59069"/>
            <a:ext cx="6429420" cy="4770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214290"/>
            <a:ext cx="6691255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Manuscritos do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AT</a:t>
            </a:r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>
                <a:latin typeface="Arial" pitchFamily="34" charset="0"/>
                <a:cs typeface="Arial" pitchFamily="34" charset="0"/>
              </a:rPr>
              <a:t> Hebraico = séc. IX </a:t>
            </a:r>
          </a:p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      (801 – 900)</a:t>
            </a: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>
                <a:latin typeface="Arial" pitchFamily="34" charset="0"/>
                <a:cs typeface="Arial" pitchFamily="34" charset="0"/>
              </a:rPr>
              <a:t> Grego = séc. IV</a:t>
            </a:r>
          </a:p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      (301 – 400)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428625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5720" y="4714884"/>
            <a:ext cx="17859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457200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4501356" y="449977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214544" y="449977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2607455" y="2035959"/>
            <a:ext cx="571502" cy="3643339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214282" y="2157233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000496" y="4714884"/>
            <a:ext cx="142876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a.C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8001024" y="4714884"/>
            <a:ext cx="92869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3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29256" y="1643050"/>
            <a:ext cx="32861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Septuaginta</a:t>
            </a:r>
          </a:p>
          <a:p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LXX</a:t>
            </a:r>
            <a:endParaRPr lang="pt-BR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00760" y="4714884"/>
            <a:ext cx="142876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250 a.C</a:t>
            </a:r>
            <a:endParaRPr lang="pt-BR" sz="2400" dirty="0"/>
          </a:p>
        </p:txBody>
      </p:sp>
      <p:cxnSp>
        <p:nvCxnSpPr>
          <p:cNvPr id="13" name="Conector reto 12"/>
          <p:cNvCxnSpPr/>
          <p:nvPr/>
        </p:nvCxnSpPr>
        <p:spPr>
          <a:xfrm rot="5400000">
            <a:off x="6501620" y="449977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rot="5400000" flipH="1" flipV="1">
            <a:off x="6428594" y="3856834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28596" y="3643314"/>
            <a:ext cx="12144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</a:t>
            </a:r>
          </a:p>
          <a:p>
            <a:pPr algn="ctr"/>
            <a:r>
              <a:rPr lang="pt-BR" sz="3200" dirty="0" smtClean="0"/>
              <a:t>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3286910" y="3499644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2107389" y="1678769"/>
            <a:ext cx="357188" cy="2428893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0" y="1504409"/>
            <a:ext cx="50720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000364" y="3643314"/>
            <a:ext cx="10001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</a:t>
            </a:r>
          </a:p>
          <a:p>
            <a:pPr algn="ctr"/>
            <a:r>
              <a:rPr lang="pt-BR" sz="3200" dirty="0" smtClean="0"/>
              <a:t> a.C.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Séc. IV</a:t>
            </a:r>
          </a:p>
          <a:p>
            <a:pPr algn="ctr"/>
            <a:r>
              <a:rPr lang="pt-BR" sz="3200" dirty="0" smtClean="0"/>
              <a:t>d.C</a:t>
            </a:r>
            <a:endParaRPr lang="pt-BR" sz="2300" dirty="0"/>
          </a:p>
        </p:txBody>
      </p:sp>
      <p:sp>
        <p:nvSpPr>
          <p:cNvPr id="11" name="Retângulo 10"/>
          <p:cNvSpPr/>
          <p:nvPr/>
        </p:nvSpPr>
        <p:spPr>
          <a:xfrm>
            <a:off x="5929322" y="3643314"/>
            <a:ext cx="92869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400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607299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929058" y="500063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Septuaginta</a:t>
            </a:r>
          </a:p>
          <a:p>
            <a:pPr algn="ctr"/>
            <a:r>
              <a:rPr lang="pt-BR" sz="3200" dirty="0" smtClean="0"/>
              <a:t>LXX</a:t>
            </a:r>
            <a:endParaRPr lang="pt-BR" sz="2300" dirty="0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4715670" y="478552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4429124" y="3643314"/>
            <a:ext cx="92869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250</a:t>
            </a:r>
          </a:p>
          <a:p>
            <a:pPr algn="ctr"/>
            <a:r>
              <a:rPr lang="pt-BR" sz="3200" dirty="0" smtClean="0"/>
              <a:t> a.C.</a:t>
            </a:r>
            <a:endParaRPr lang="pt-BR" sz="2400" dirty="0"/>
          </a:p>
        </p:txBody>
      </p:sp>
      <p:cxnSp>
        <p:nvCxnSpPr>
          <p:cNvPr id="23" name="Conector reto 22"/>
          <p:cNvCxnSpPr/>
          <p:nvPr/>
        </p:nvCxnSpPr>
        <p:spPr>
          <a:xfrm rot="5400000">
            <a:off x="471567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6858016" y="500063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Manuscritos</a:t>
            </a:r>
          </a:p>
          <a:p>
            <a:pPr algn="ctr"/>
            <a:r>
              <a:rPr lang="pt-BR" sz="3200" dirty="0" smtClean="0"/>
              <a:t>Gregos</a:t>
            </a:r>
            <a:endParaRPr lang="pt-BR" sz="2300" dirty="0"/>
          </a:p>
        </p:txBody>
      </p:sp>
      <p:cxnSp>
        <p:nvCxnSpPr>
          <p:cNvPr id="25" name="Conector reto 24"/>
          <p:cNvCxnSpPr/>
          <p:nvPr/>
        </p:nvCxnSpPr>
        <p:spPr>
          <a:xfrm rot="5400000">
            <a:off x="8001818" y="478552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28596" y="3643314"/>
            <a:ext cx="12144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4714082" y="3499644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7358876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0" y="1504409"/>
            <a:ext cx="5072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pt-BR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071934" y="3643314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Século IV</a:t>
            </a:r>
          </a:p>
          <a:p>
            <a:pPr algn="ctr"/>
            <a:r>
              <a:rPr lang="pt-BR" sz="3200" dirty="0" smtClean="0"/>
              <a:t>d.C.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6858016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/>
              <a:t>Séc</a:t>
            </a:r>
            <a:r>
              <a:rPr lang="pt-BR" sz="3200" dirty="0" smtClean="0"/>
              <a:t> V</a:t>
            </a:r>
          </a:p>
          <a:p>
            <a:pPr algn="ctr"/>
            <a:r>
              <a:rPr lang="pt-BR" sz="3200" dirty="0" smtClean="0"/>
              <a:t>d.C</a:t>
            </a:r>
            <a:endParaRPr lang="pt-BR" sz="2300" dirty="0"/>
          </a:p>
        </p:txBody>
      </p:sp>
      <p:sp>
        <p:nvSpPr>
          <p:cNvPr id="13" name="Retângulo 12"/>
          <p:cNvSpPr/>
          <p:nvPr/>
        </p:nvSpPr>
        <p:spPr>
          <a:xfrm>
            <a:off x="3571868" y="5000636"/>
            <a:ext cx="264320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cs typeface="Arial" pitchFamily="34" charset="0"/>
            </a:endParaRPr>
          </a:p>
          <a:p>
            <a:pPr algn="ctr"/>
            <a:r>
              <a:rPr lang="pt-BR" sz="3200" dirty="0" smtClean="0">
                <a:cs typeface="Arial" pitchFamily="34" charset="0"/>
              </a:rPr>
              <a:t>Códice </a:t>
            </a:r>
            <a:r>
              <a:rPr lang="pt-BR" sz="3200" dirty="0" err="1" smtClean="0">
                <a:cs typeface="Arial" pitchFamily="34" charset="0"/>
              </a:rPr>
              <a:t>Sinaítico</a:t>
            </a:r>
            <a:endParaRPr lang="pt-BR" sz="3200" dirty="0" smtClean="0">
              <a:cs typeface="Arial" pitchFamily="34" charset="0"/>
            </a:endParaRPr>
          </a:p>
          <a:p>
            <a:pPr algn="ctr"/>
            <a:r>
              <a:rPr lang="pt-BR" sz="3200" dirty="0" smtClean="0"/>
              <a:t>Códice Vaticano</a:t>
            </a:r>
          </a:p>
          <a:p>
            <a:pPr algn="ctr"/>
            <a:endParaRPr lang="pt-BR" sz="3200" dirty="0">
              <a:cs typeface="Arial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6429388" y="5000636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Códice Alexandrino</a:t>
            </a:r>
            <a:endParaRPr lang="pt-BR" sz="3200" dirty="0"/>
          </a:p>
        </p:txBody>
      </p:sp>
      <p:cxnSp>
        <p:nvCxnSpPr>
          <p:cNvPr id="25" name="Conector reto 24"/>
          <p:cNvCxnSpPr/>
          <p:nvPr/>
        </p:nvCxnSpPr>
        <p:spPr>
          <a:xfrm rot="5400000">
            <a:off x="7358876" y="478552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rot="5400000">
            <a:off x="4715670" y="478552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Antonio 2018\Documents\TV\You Tube\Alexand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5929354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Antonio 2018\Documents\TV\You Tube\Mosteiro de Sta Catar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761" y="214290"/>
            <a:ext cx="8764957" cy="6643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Antonio 2018\Documents\TV\You Tube\Ptolomeu II Filadel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5286412" cy="629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29953</TotalTime>
  <Words>92</Words>
  <Application>Microsoft Office PowerPoint</Application>
  <PresentationFormat>Apresentação na tela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Patrimônio Líquido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2301</cp:revision>
  <dcterms:created xsi:type="dcterms:W3CDTF">2012-01-16T14:03:42Z</dcterms:created>
  <dcterms:modified xsi:type="dcterms:W3CDTF">2022-09-29T13:13:15Z</dcterms:modified>
</cp:coreProperties>
</file>