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4" r:id="rId1"/>
  </p:sldMasterIdLst>
  <p:notesMasterIdLst>
    <p:notesMasterId r:id="rId22"/>
  </p:notesMasterIdLst>
  <p:sldIdLst>
    <p:sldId id="1255" r:id="rId2"/>
    <p:sldId id="1144" r:id="rId3"/>
    <p:sldId id="1316" r:id="rId4"/>
    <p:sldId id="1293" r:id="rId5"/>
    <p:sldId id="1317" r:id="rId6"/>
    <p:sldId id="1318" r:id="rId7"/>
    <p:sldId id="1319" r:id="rId8"/>
    <p:sldId id="1320" r:id="rId9"/>
    <p:sldId id="1313" r:id="rId10"/>
    <p:sldId id="1321" r:id="rId11"/>
    <p:sldId id="1322" r:id="rId12"/>
    <p:sldId id="1323" r:id="rId13"/>
    <p:sldId id="1325" r:id="rId14"/>
    <p:sldId id="1326" r:id="rId15"/>
    <p:sldId id="1327" r:id="rId16"/>
    <p:sldId id="1328" r:id="rId17"/>
    <p:sldId id="1329" r:id="rId18"/>
    <p:sldId id="1331" r:id="rId19"/>
    <p:sldId id="1332" r:id="rId20"/>
    <p:sldId id="1333" r:id="rId2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0000"/>
    <a:srgbClr val="F76E31"/>
    <a:srgbClr val="008000"/>
    <a:srgbClr val="FFCC00"/>
    <a:srgbClr val="A10B4B"/>
    <a:srgbClr val="C0E399"/>
    <a:srgbClr val="F68B16"/>
    <a:srgbClr val="FF0000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2" autoAdjust="0"/>
    <p:restoredTop sz="80645" autoAdjust="0"/>
  </p:normalViewPr>
  <p:slideViewPr>
    <p:cSldViewPr>
      <p:cViewPr>
        <p:scale>
          <a:sx n="50" d="100"/>
          <a:sy n="50" d="100"/>
        </p:scale>
        <p:origin x="-2386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06/04/2023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5" r:id="rId1"/>
    <p:sldLayoutId id="2147484406" r:id="rId2"/>
    <p:sldLayoutId id="2147484407" r:id="rId3"/>
    <p:sldLayoutId id="2147484408" r:id="rId4"/>
    <p:sldLayoutId id="2147484409" r:id="rId5"/>
    <p:sldLayoutId id="2147484410" r:id="rId6"/>
    <p:sldLayoutId id="2147484411" r:id="rId7"/>
    <p:sldLayoutId id="2147484412" r:id="rId8"/>
    <p:sldLayoutId id="2147484413" r:id="rId9"/>
    <p:sldLayoutId id="2147484414" r:id="rId10"/>
    <p:sldLayoutId id="21474844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57356" y="357166"/>
            <a:ext cx="7128792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 transfiguração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42844" y="357166"/>
            <a:ext cx="1512168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1ª </a:t>
            </a:r>
          </a:p>
          <a:p>
            <a:pPr algn="ctr"/>
            <a:r>
              <a:rPr lang="pt-BR" sz="2800" dirty="0" smtClean="0"/>
              <a:t>parte</a:t>
            </a:r>
          </a:p>
          <a:p>
            <a:pPr algn="ctr"/>
            <a:r>
              <a:rPr lang="pt-BR" sz="2800" dirty="0" smtClean="0"/>
              <a:t>Vers.</a:t>
            </a:r>
          </a:p>
          <a:p>
            <a:pPr algn="ctr"/>
            <a:r>
              <a:rPr lang="pt-BR" sz="2800" dirty="0" smtClean="0"/>
              <a:t>1-13</a:t>
            </a:r>
          </a:p>
        </p:txBody>
      </p:sp>
      <p:sp>
        <p:nvSpPr>
          <p:cNvPr id="6" name="Retângulo 5"/>
          <p:cNvSpPr/>
          <p:nvPr/>
        </p:nvSpPr>
        <p:spPr>
          <a:xfrm>
            <a:off x="142844" y="2500306"/>
            <a:ext cx="1512168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2ª </a:t>
            </a:r>
          </a:p>
          <a:p>
            <a:pPr algn="ctr"/>
            <a:r>
              <a:rPr lang="pt-BR" sz="2800" dirty="0" smtClean="0"/>
              <a:t>parte</a:t>
            </a:r>
          </a:p>
          <a:p>
            <a:pPr algn="ctr"/>
            <a:r>
              <a:rPr lang="pt-BR" sz="2800" dirty="0" smtClean="0"/>
              <a:t>Vers.</a:t>
            </a:r>
          </a:p>
          <a:p>
            <a:pPr algn="ctr"/>
            <a:r>
              <a:rPr lang="pt-BR" sz="2800" dirty="0" smtClean="0"/>
              <a:t>14-23</a:t>
            </a:r>
          </a:p>
        </p:txBody>
      </p:sp>
      <p:sp>
        <p:nvSpPr>
          <p:cNvPr id="8" name="Retângulo 7"/>
          <p:cNvSpPr/>
          <p:nvPr/>
        </p:nvSpPr>
        <p:spPr>
          <a:xfrm>
            <a:off x="142844" y="4643446"/>
            <a:ext cx="1512168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3ª </a:t>
            </a:r>
          </a:p>
          <a:p>
            <a:pPr algn="ctr"/>
            <a:r>
              <a:rPr lang="pt-BR" sz="2800" dirty="0" smtClean="0"/>
              <a:t>parte</a:t>
            </a:r>
          </a:p>
          <a:p>
            <a:pPr algn="ctr"/>
            <a:r>
              <a:rPr lang="pt-BR" sz="2800" dirty="0" smtClean="0"/>
              <a:t>Vers.</a:t>
            </a:r>
          </a:p>
          <a:p>
            <a:pPr algn="ctr"/>
            <a:r>
              <a:rPr lang="pt-BR" sz="2800" dirty="0" smtClean="0"/>
              <a:t>24-27</a:t>
            </a:r>
          </a:p>
        </p:txBody>
      </p:sp>
      <p:sp>
        <p:nvSpPr>
          <p:cNvPr id="9" name="Retângulo 8"/>
          <p:cNvSpPr/>
          <p:nvPr/>
        </p:nvSpPr>
        <p:spPr>
          <a:xfrm>
            <a:off x="1872364" y="2500306"/>
            <a:ext cx="7128792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 cura de um lunático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1872364" y="4643446"/>
            <a:ext cx="7128792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Jesus paga o tributo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857232"/>
            <a:ext cx="800105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  </a:t>
            </a:r>
            <a:r>
              <a:rPr lang="pt-BR" sz="4400" dirty="0" smtClean="0">
                <a:cs typeface="Times New Roman" pitchFamily="18" charset="0"/>
              </a:rPr>
              <a:t>Mateus 17.10</a:t>
            </a:r>
          </a:p>
          <a:p>
            <a:r>
              <a:rPr lang="pt-BR" sz="4400" dirty="0" smtClean="0"/>
              <a:t>Mas os discípulos perguntaram a Jesus: — Por que, então, os escribas dizem ser necessário que Elias venha primeiro?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214290"/>
            <a:ext cx="8001056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</a:t>
            </a:r>
            <a:r>
              <a:rPr lang="pt-BR" sz="4400" dirty="0" smtClean="0">
                <a:cs typeface="Times New Roman" pitchFamily="18" charset="0"/>
              </a:rPr>
              <a:t>Mateus 17.11-13</a:t>
            </a:r>
          </a:p>
          <a:p>
            <a:r>
              <a:rPr lang="pt-BR" sz="4400" dirty="0" smtClean="0"/>
              <a:t>Jesus respondeu: — De fato, Elias virá e restaurará todas as coisas.</a:t>
            </a:r>
            <a:br>
              <a:rPr lang="pt-BR" sz="4400" dirty="0" smtClean="0"/>
            </a:br>
            <a:r>
              <a:rPr lang="pt-BR" sz="4400" dirty="0" smtClean="0"/>
              <a:t>Eu, porém, lhes digo que Elias já veio, e não o reconheceram; pelo contrário, fizeram com ele tudo o que quiseram. Assim também o Filho do Homem irá sofrer nas mãos deles.</a:t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57224" y="0"/>
            <a:ext cx="7786742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                </a:t>
            </a:r>
            <a:endParaRPr lang="pt-BR" sz="3600" dirty="0" smtClean="0">
              <a:cs typeface="Times New Roman" pitchFamily="18" charset="0"/>
            </a:endParaRPr>
          </a:p>
          <a:p>
            <a:r>
              <a:rPr lang="pt-BR" sz="4400" dirty="0" smtClean="0"/>
              <a:t>Então os discípulos entenderam que ele estava se referindo a João Batista.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0"/>
            <a:ext cx="8286808" cy="9140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   </a:t>
            </a:r>
            <a:r>
              <a:rPr lang="pt-BR" sz="4200" dirty="0" smtClean="0">
                <a:cs typeface="Times New Roman" pitchFamily="18" charset="0"/>
              </a:rPr>
              <a:t>Mateus 17.14-16</a:t>
            </a:r>
          </a:p>
          <a:p>
            <a:r>
              <a:rPr lang="pt-BR" sz="4200" dirty="0" smtClean="0"/>
              <a:t>Quando eles chegaram para junto da multidão, um homem se aproximou de Jesus, ajoelhou-se e disse:</a:t>
            </a:r>
            <a:br>
              <a:rPr lang="pt-BR" sz="4200" dirty="0" smtClean="0"/>
            </a:br>
            <a:r>
              <a:rPr lang="pt-BR" sz="4200" dirty="0" smtClean="0"/>
              <a:t>— Senhor, tenha pena do meu filho, porque ele tem convulsões e sofre muito; pois muitas vezes cai no fogo e outras tantas cai na água.</a:t>
            </a:r>
            <a:br>
              <a:rPr lang="pt-BR" sz="4200" dirty="0" smtClean="0"/>
            </a:br>
            <a:r>
              <a:rPr lang="pt-BR" sz="4200" dirty="0" smtClean="0"/>
              <a:t>Apresentei-o aos seus discípulos, mas eles não puderam curá-lo.</a:t>
            </a:r>
            <a:br>
              <a:rPr lang="pt-BR" sz="4200" dirty="0" smtClean="0"/>
            </a:br>
            <a:r>
              <a:rPr lang="pt-BR" sz="4200" dirty="0" smtClean="0"/>
              <a:t/>
            </a:r>
            <a:br>
              <a:rPr lang="pt-BR" sz="4200" dirty="0" smtClean="0"/>
            </a:br>
            <a:r>
              <a:rPr lang="pt-BR" sz="4200" dirty="0" smtClean="0"/>
              <a:t/>
            </a:r>
            <a:br>
              <a:rPr lang="pt-BR" sz="4200" dirty="0" smtClean="0"/>
            </a:br>
            <a:r>
              <a:rPr lang="pt-BR" sz="4200" dirty="0" smtClean="0"/>
              <a:t/>
            </a:r>
            <a:br>
              <a:rPr lang="pt-BR" sz="4200" dirty="0" smtClean="0"/>
            </a:br>
            <a:endParaRPr lang="pt-BR" sz="4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406291"/>
            <a:ext cx="8286808" cy="10095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   </a:t>
            </a:r>
            <a:r>
              <a:rPr lang="pt-BR" sz="4200" dirty="0" smtClean="0">
                <a:cs typeface="Times New Roman" pitchFamily="18" charset="0"/>
              </a:rPr>
              <a:t>Mateus 17.17,18</a:t>
            </a:r>
          </a:p>
          <a:p>
            <a:r>
              <a:rPr lang="pt-BR" sz="4400" dirty="0" smtClean="0"/>
              <a:t>Jesus exclamou: — Ó geração incrédula e perversa! Até quando estarei com vocês? Até quando terei de suportá-los? Tragam o menino até aqui.</a:t>
            </a:r>
            <a:br>
              <a:rPr lang="pt-BR" sz="4400" dirty="0" smtClean="0"/>
            </a:br>
            <a:r>
              <a:rPr lang="pt-BR" sz="4400" dirty="0" smtClean="0"/>
              <a:t>E Jesus repreendeu o demônio, e este saiu do menino; e, desde aquela hora, o menino ficou curado.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200" dirty="0" smtClean="0"/>
              <a:t/>
            </a:r>
            <a:br>
              <a:rPr lang="pt-BR" sz="4200" dirty="0" smtClean="0"/>
            </a:br>
            <a:r>
              <a:rPr lang="pt-BR" sz="4200" dirty="0" smtClean="0"/>
              <a:t/>
            </a:r>
            <a:br>
              <a:rPr lang="pt-BR" sz="4200" dirty="0" smtClean="0"/>
            </a:br>
            <a:r>
              <a:rPr lang="pt-BR" sz="4200" dirty="0" smtClean="0"/>
              <a:t/>
            </a:r>
            <a:br>
              <a:rPr lang="pt-BR" sz="4200" dirty="0" smtClean="0"/>
            </a:br>
            <a:r>
              <a:rPr lang="pt-BR" sz="4200" dirty="0" smtClean="0"/>
              <a:t/>
            </a:r>
            <a:br>
              <a:rPr lang="pt-BR" sz="4200" dirty="0" smtClean="0"/>
            </a:br>
            <a:endParaRPr lang="pt-BR" sz="4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714356"/>
            <a:ext cx="8072494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   </a:t>
            </a:r>
            <a:r>
              <a:rPr lang="pt-BR" sz="4200" dirty="0" smtClean="0">
                <a:cs typeface="Times New Roman" pitchFamily="18" charset="0"/>
              </a:rPr>
              <a:t>Mateus 17.19</a:t>
            </a:r>
          </a:p>
          <a:p>
            <a:r>
              <a:rPr lang="pt-BR" sz="4400" dirty="0" smtClean="0"/>
              <a:t>Então os discípulos, aproximando-se de Jesus, perguntaram em particular: — Por que motivo nós não pudemos expulsá-lo?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200" dirty="0" smtClean="0"/>
              <a:t/>
            </a:r>
            <a:br>
              <a:rPr lang="pt-BR" sz="4200" dirty="0" smtClean="0"/>
            </a:br>
            <a:r>
              <a:rPr lang="pt-BR" sz="4200" dirty="0" smtClean="0"/>
              <a:t/>
            </a:r>
            <a:br>
              <a:rPr lang="pt-BR" sz="4200" dirty="0" smtClean="0"/>
            </a:br>
            <a:r>
              <a:rPr lang="pt-BR" sz="4200" dirty="0" smtClean="0"/>
              <a:t/>
            </a:r>
            <a:br>
              <a:rPr lang="pt-BR" sz="4200" dirty="0" smtClean="0"/>
            </a:br>
            <a:r>
              <a:rPr lang="pt-BR" sz="4200" dirty="0" smtClean="0"/>
              <a:t/>
            </a:r>
            <a:br>
              <a:rPr lang="pt-BR" sz="4200" dirty="0" smtClean="0"/>
            </a:br>
            <a:endParaRPr lang="pt-BR" sz="4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133082"/>
            <a:ext cx="8286808" cy="1149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100" dirty="0" smtClean="0"/>
              <a:t>                  </a:t>
            </a:r>
            <a:r>
              <a:rPr lang="pt-BR" sz="4100" dirty="0" smtClean="0">
                <a:cs typeface="Times New Roman" pitchFamily="18" charset="0"/>
              </a:rPr>
              <a:t>Mateus 17.20,21</a:t>
            </a:r>
          </a:p>
          <a:p>
            <a:r>
              <a:rPr lang="pt-BR" sz="4100" dirty="0" smtClean="0"/>
              <a:t>Jesus respondeu: — Por causa da pequenez da fé que vocês têm. Pois em verdade lhes digo que, se tiverem fé como um grão de mostarda, dirão a este monte: "Mude-se daqui para lá", e ele se mudará. Nada lhes será impossível.</a:t>
            </a:r>
            <a:br>
              <a:rPr lang="pt-BR" sz="4100" dirty="0" smtClean="0"/>
            </a:br>
            <a:r>
              <a:rPr lang="pt-BR" sz="4100" dirty="0" smtClean="0"/>
              <a:t>[Mas esse tipo de demônio só pode ser expulso por meio de oração e jejum.]</a:t>
            </a:r>
            <a:br>
              <a:rPr lang="pt-BR" sz="4100" dirty="0" smtClean="0"/>
            </a:br>
            <a:r>
              <a:rPr lang="pt-BR" sz="4100" dirty="0" smtClean="0"/>
              <a:t/>
            </a:r>
            <a:br>
              <a:rPr lang="pt-BR" sz="4100" dirty="0" smtClean="0"/>
            </a:br>
            <a:r>
              <a:rPr lang="pt-BR" sz="4100" dirty="0" smtClean="0"/>
              <a:t/>
            </a:r>
            <a:br>
              <a:rPr lang="pt-BR" sz="4100" dirty="0" smtClean="0"/>
            </a:br>
            <a:r>
              <a:rPr lang="pt-BR" sz="4100" dirty="0" smtClean="0"/>
              <a:t/>
            </a:r>
            <a:br>
              <a:rPr lang="pt-BR" sz="4100" dirty="0" smtClean="0"/>
            </a:br>
            <a:r>
              <a:rPr lang="pt-BR" sz="4100" dirty="0" smtClean="0"/>
              <a:t/>
            </a:r>
            <a:br>
              <a:rPr lang="pt-BR" sz="4100" dirty="0" smtClean="0"/>
            </a:br>
            <a:r>
              <a:rPr lang="pt-BR" sz="4100" dirty="0" smtClean="0"/>
              <a:t/>
            </a:r>
            <a:br>
              <a:rPr lang="pt-BR" sz="4100" dirty="0" smtClean="0"/>
            </a:br>
            <a:r>
              <a:rPr lang="pt-BR" sz="4200" dirty="0" smtClean="0"/>
              <a:t/>
            </a:r>
            <a:br>
              <a:rPr lang="pt-BR" sz="4200" dirty="0" smtClean="0"/>
            </a:br>
            <a:r>
              <a:rPr lang="pt-BR" sz="4200" dirty="0" smtClean="0"/>
              <a:t/>
            </a:r>
            <a:br>
              <a:rPr lang="pt-BR" sz="4200" dirty="0" smtClean="0"/>
            </a:br>
            <a:endParaRPr lang="pt-BR" sz="4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500042"/>
            <a:ext cx="8001056" cy="11280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  </a:t>
            </a:r>
            <a:r>
              <a:rPr lang="pt-BR" sz="4400" dirty="0" smtClean="0">
                <a:cs typeface="Times New Roman" pitchFamily="18" charset="0"/>
              </a:rPr>
              <a:t>Mateus 17.22,23</a:t>
            </a:r>
          </a:p>
          <a:p>
            <a:r>
              <a:rPr lang="pt-BR" sz="4400" dirty="0" smtClean="0"/>
              <a:t>Quando eles estavam reunidos na </a:t>
            </a:r>
            <a:r>
              <a:rPr lang="pt-BR" sz="4400" dirty="0" err="1" smtClean="0"/>
              <a:t>Galileia</a:t>
            </a:r>
            <a:r>
              <a:rPr lang="pt-BR" sz="4400" dirty="0" smtClean="0"/>
              <a:t>, Jesus lhes disse: </a:t>
            </a:r>
          </a:p>
          <a:p>
            <a:r>
              <a:rPr lang="pt-BR" sz="4400" dirty="0" smtClean="0"/>
              <a:t>— O Filho do Homem está para ser entregue nas mãos dos homens, e estes o matarão; mas, ao terceiro dia, ressuscitará. Então os discípulos ficaram muito tristes.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100" dirty="0" smtClean="0"/>
              <a:t/>
            </a:r>
            <a:br>
              <a:rPr lang="pt-BR" sz="4100" dirty="0" smtClean="0"/>
            </a:br>
            <a:r>
              <a:rPr lang="pt-BR" sz="4100" dirty="0" smtClean="0"/>
              <a:t/>
            </a:r>
            <a:br>
              <a:rPr lang="pt-BR" sz="4100" dirty="0" smtClean="0"/>
            </a:br>
            <a:r>
              <a:rPr lang="pt-BR" sz="4100" dirty="0" smtClean="0"/>
              <a:t/>
            </a:r>
            <a:br>
              <a:rPr lang="pt-BR" sz="4100" dirty="0" smtClean="0"/>
            </a:br>
            <a:r>
              <a:rPr lang="pt-BR" sz="4100" dirty="0" smtClean="0"/>
              <a:t/>
            </a:r>
            <a:br>
              <a:rPr lang="pt-BR" sz="4100" dirty="0" smtClean="0"/>
            </a:br>
            <a:r>
              <a:rPr lang="pt-BR" sz="4100" dirty="0" smtClean="0"/>
              <a:t/>
            </a:r>
            <a:br>
              <a:rPr lang="pt-BR" sz="4100" dirty="0" smtClean="0"/>
            </a:br>
            <a:r>
              <a:rPr lang="pt-BR" sz="4200" dirty="0" smtClean="0"/>
              <a:t/>
            </a:r>
            <a:br>
              <a:rPr lang="pt-BR" sz="4200" dirty="0" smtClean="0"/>
            </a:br>
            <a:r>
              <a:rPr lang="pt-BR" sz="4200" dirty="0" smtClean="0"/>
              <a:t/>
            </a:r>
            <a:br>
              <a:rPr lang="pt-BR" sz="4200" dirty="0" smtClean="0"/>
            </a:br>
            <a:endParaRPr lang="pt-BR" sz="4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214290"/>
            <a:ext cx="8001056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  </a:t>
            </a:r>
            <a:r>
              <a:rPr lang="pt-BR" dirty="0" smtClean="0">
                <a:cs typeface="Times New Roman" pitchFamily="18" charset="0"/>
              </a:rPr>
              <a:t>Mateus 17.24,27</a:t>
            </a:r>
          </a:p>
          <a:p>
            <a:r>
              <a:rPr lang="pt-BR" dirty="0" smtClean="0"/>
              <a:t>Quando Jesus e os discípulos chegaram a </a:t>
            </a:r>
            <a:r>
              <a:rPr lang="pt-BR" dirty="0" err="1" smtClean="0"/>
              <a:t>Cafarnaum</a:t>
            </a:r>
            <a:r>
              <a:rPr lang="pt-BR" dirty="0" smtClean="0"/>
              <a:t>, os que cobravam o imposto das duas </a:t>
            </a:r>
            <a:r>
              <a:rPr lang="pt-BR" dirty="0" err="1" smtClean="0"/>
              <a:t>dracmas</a:t>
            </a:r>
            <a:r>
              <a:rPr lang="pt-BR" dirty="0" smtClean="0"/>
              <a:t> se dirigiram a Pedro e perguntaram: — O Mestre de vocês não paga as duas </a:t>
            </a:r>
            <a:r>
              <a:rPr lang="pt-BR" dirty="0" err="1" smtClean="0"/>
              <a:t>dracmas</a:t>
            </a:r>
            <a:r>
              <a:rPr lang="pt-BR" dirty="0" smtClean="0"/>
              <a:t>?</a:t>
            </a:r>
            <a:br>
              <a:rPr lang="pt-BR" dirty="0" smtClean="0"/>
            </a:br>
            <a:r>
              <a:rPr lang="pt-BR" dirty="0" smtClean="0"/>
              <a:t>Pedro respondeu: — Claro que paga! Quando Pedro estava entrando em casa, Jesus se adiantou, dizendo:</a:t>
            </a:r>
            <a:endParaRPr lang="pt-BR" sz="4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214290"/>
            <a:ext cx="800105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— Simão, o que você acha? De quem os reis da terra cobram impostos ou tributo: dos seus filhos ou dos estranhos?</a:t>
            </a:r>
            <a:br>
              <a:rPr lang="pt-BR" dirty="0" smtClean="0"/>
            </a:br>
            <a:r>
              <a:rPr lang="pt-BR" dirty="0" smtClean="0"/>
              <a:t>Quando Pedro respondeu: "Dos estranhos", Jesus lhe disse: — Logo, os filhos estão isentos.</a:t>
            </a:r>
            <a:br>
              <a:rPr lang="pt-BR" dirty="0" smtClean="0"/>
            </a:br>
            <a:r>
              <a:rPr lang="pt-BR" dirty="0" smtClean="0"/>
              <a:t>Mas, para que não os escandalizemos, vá ao mar, jogue o anzol e puxe o primeiro peixe que fisgar. </a:t>
            </a:r>
            <a:endParaRPr lang="pt-BR" sz="4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714356"/>
            <a:ext cx="7786742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    </a:t>
            </a:r>
            <a:r>
              <a:rPr lang="pt-BR" sz="4400" dirty="0" smtClean="0">
                <a:cs typeface="Times New Roman" pitchFamily="18" charset="0"/>
              </a:rPr>
              <a:t>Mateus 17.1</a:t>
            </a:r>
          </a:p>
          <a:p>
            <a:r>
              <a:rPr lang="pt-BR" sz="4400" dirty="0" smtClean="0"/>
              <a:t>Seis dias depois, Jesus tomou consigo Pedro e os irmãos Tiago e João e os levou, em particular, </a:t>
            </a:r>
          </a:p>
          <a:p>
            <a:r>
              <a:rPr lang="pt-BR" sz="4400" dirty="0" smtClean="0"/>
              <a:t>a um alto monte.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214290"/>
            <a:ext cx="8001056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Ao abrir a boca do peixe, você encontrará uma moeda.Pegue essa moeda e entregue aos cobradores, para pagar o meu imposto e o seu.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4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webma\Downloads\Ces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CaixaDeTexto 2"/>
          <p:cNvSpPr txBox="1"/>
          <p:nvPr/>
        </p:nvSpPr>
        <p:spPr>
          <a:xfrm>
            <a:off x="1785918" y="6357958"/>
            <a:ext cx="228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Belém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572000" y="3429000"/>
            <a:ext cx="1714512" cy="35719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Monte </a:t>
            </a:r>
            <a:r>
              <a:rPr lang="pt-B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Tabor</a:t>
            </a:r>
            <a:endParaRPr lang="pt-BR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786314" y="642918"/>
            <a:ext cx="3429024" cy="64294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800" b="1" dirty="0" err="1" smtClean="0">
                <a:latin typeface="Arial" pitchFamily="34" charset="0"/>
                <a:cs typeface="Arial" pitchFamily="34" charset="0"/>
              </a:rPr>
              <a:t>Cesareia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de Filipe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riângulo isósceles 5"/>
          <p:cNvSpPr/>
          <p:nvPr/>
        </p:nvSpPr>
        <p:spPr>
          <a:xfrm>
            <a:off x="3857620" y="3643314"/>
            <a:ext cx="285752" cy="214314"/>
          </a:xfrm>
          <a:prstGeom prst="triangl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8" name="Conector de seta reta 7"/>
          <p:cNvCxnSpPr/>
          <p:nvPr/>
        </p:nvCxnSpPr>
        <p:spPr>
          <a:xfrm rot="10800000">
            <a:off x="4214810" y="3786190"/>
            <a:ext cx="2000264" cy="1588"/>
          </a:xfrm>
          <a:prstGeom prst="straightConnector1">
            <a:avLst/>
          </a:prstGeom>
          <a:ln w="952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 10"/>
          <p:cNvSpPr/>
          <p:nvPr/>
        </p:nvSpPr>
        <p:spPr>
          <a:xfrm>
            <a:off x="6357950" y="3643314"/>
            <a:ext cx="1357322" cy="200026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5929322" y="3786190"/>
            <a:ext cx="1357322" cy="200026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00100" y="571480"/>
            <a:ext cx="7715304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    </a:t>
            </a:r>
            <a:r>
              <a:rPr lang="pt-BR" sz="4400" dirty="0" smtClean="0">
                <a:cs typeface="Times New Roman" pitchFamily="18" charset="0"/>
              </a:rPr>
              <a:t>Mateus 17.2</a:t>
            </a:r>
          </a:p>
          <a:p>
            <a:r>
              <a:rPr lang="pt-BR" sz="4400" dirty="0" smtClean="0"/>
              <a:t>E Jesus foi transfigurado diante deles. O seu rosto resplandecia como o sol, e as suas roupas se tornaram brancas como a luz.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00100" y="571480"/>
            <a:ext cx="771530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    </a:t>
            </a:r>
            <a:r>
              <a:rPr lang="pt-BR" sz="4400" dirty="0" smtClean="0">
                <a:cs typeface="Times New Roman" pitchFamily="18" charset="0"/>
              </a:rPr>
              <a:t>Mateus 17.3</a:t>
            </a:r>
          </a:p>
          <a:p>
            <a:r>
              <a:rPr lang="pt-BR" sz="4400" dirty="0" smtClean="0"/>
              <a:t>E eis que lhes apareceram Moisés e Elias, falando com Jesus.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00100" y="571480"/>
            <a:ext cx="7715304" cy="8063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    </a:t>
            </a:r>
            <a:r>
              <a:rPr lang="pt-BR" sz="4400" dirty="0" smtClean="0">
                <a:cs typeface="Times New Roman" pitchFamily="18" charset="0"/>
              </a:rPr>
              <a:t>Mateus 17.4</a:t>
            </a:r>
          </a:p>
          <a:p>
            <a:r>
              <a:rPr lang="pt-BR" sz="4400" dirty="0" smtClean="0"/>
              <a:t>Então Pedro, tomando a palavra, disse a Jesus: — Senhor, bom é estarmos aqui. Se o senhor quiser, farei aqui três tendas: uma para o senhor, outra para Moisés e outra para Elias.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00100" y="571480"/>
            <a:ext cx="7715304" cy="941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    </a:t>
            </a:r>
            <a:r>
              <a:rPr lang="pt-BR" sz="4400" dirty="0" smtClean="0">
                <a:cs typeface="Times New Roman" pitchFamily="18" charset="0"/>
              </a:rPr>
              <a:t>Mateus 17.5</a:t>
            </a:r>
          </a:p>
          <a:p>
            <a:r>
              <a:rPr lang="pt-BR" sz="4400" dirty="0" smtClean="0"/>
              <a:t>Falava ele ainda, quando uma nuvem luminosa os envolveu; e eis, vindo da nuvem, uma voz que dizia: — Este é o meu Filho amado, em quem me agrado; escutem o que ele diz!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0"/>
            <a:ext cx="8001056" cy="744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  </a:t>
            </a:r>
            <a:r>
              <a:rPr lang="pt-BR" sz="4400" dirty="0" smtClean="0">
                <a:cs typeface="Times New Roman" pitchFamily="18" charset="0"/>
              </a:rPr>
              <a:t>Mateus 17.6-9</a:t>
            </a:r>
          </a:p>
          <a:p>
            <a:r>
              <a:rPr lang="pt-BR" sz="4400" dirty="0" smtClean="0"/>
              <a:t>Ao ouvirem aquela voz, os discípulos caíram de bruços, tomados de grande medo.</a:t>
            </a:r>
            <a:br>
              <a:rPr lang="pt-BR" sz="4400" dirty="0" smtClean="0"/>
            </a:br>
            <a:r>
              <a:rPr lang="pt-BR" sz="4400" dirty="0" smtClean="0"/>
              <a:t>Jesus aproximou-se e tocou neles, dizendo: — Levantem-se e não tenham medo!</a:t>
            </a:r>
            <a:br>
              <a:rPr lang="pt-BR" sz="4400" dirty="0" smtClean="0"/>
            </a:br>
            <a:r>
              <a:rPr lang="pt-BR" sz="4400" dirty="0" smtClean="0"/>
              <a:t>Então eles, levantando os olhos, não viram mais ninguém, a não ser Jesus.</a:t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57224" y="0"/>
            <a:ext cx="7786742" cy="7325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                </a:t>
            </a:r>
            <a:endParaRPr lang="pt-BR" sz="3600" dirty="0" smtClean="0">
              <a:cs typeface="Times New Roman" pitchFamily="18" charset="0"/>
            </a:endParaRPr>
          </a:p>
          <a:p>
            <a:r>
              <a:rPr lang="pt-BR" sz="4400" dirty="0" smtClean="0"/>
              <a:t>Ao descerem do monte, Jesus lhes ordenou: — Não contem a ninguém o que vocês viram, até que o Filho do Homem ressuscite dentre os mortos.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762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38840</TotalTime>
  <Words>574</Words>
  <Application>Microsoft Office PowerPoint</Application>
  <PresentationFormat>Apresentação na tela (4:3)</PresentationFormat>
  <Paragraphs>54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2880</cp:revision>
  <dcterms:created xsi:type="dcterms:W3CDTF">2012-01-16T14:03:42Z</dcterms:created>
  <dcterms:modified xsi:type="dcterms:W3CDTF">2023-04-06T17:44:59Z</dcterms:modified>
</cp:coreProperties>
</file>