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48"/>
  </p:notesMasterIdLst>
  <p:sldIdLst>
    <p:sldId id="1415" r:id="rId2"/>
    <p:sldId id="1416" r:id="rId3"/>
    <p:sldId id="1417" r:id="rId4"/>
    <p:sldId id="1418" r:id="rId5"/>
    <p:sldId id="1419" r:id="rId6"/>
    <p:sldId id="1442" r:id="rId7"/>
    <p:sldId id="1421" r:id="rId8"/>
    <p:sldId id="1422" r:id="rId9"/>
    <p:sldId id="1452" r:id="rId10"/>
    <p:sldId id="1414" r:id="rId11"/>
    <p:sldId id="1385" r:id="rId12"/>
    <p:sldId id="1451" r:id="rId13"/>
    <p:sldId id="1423" r:id="rId14"/>
    <p:sldId id="1424" r:id="rId15"/>
    <p:sldId id="1425" r:id="rId16"/>
    <p:sldId id="1426" r:id="rId17"/>
    <p:sldId id="1427" r:id="rId18"/>
    <p:sldId id="1453" r:id="rId19"/>
    <p:sldId id="1428" r:id="rId20"/>
    <p:sldId id="1429" r:id="rId21"/>
    <p:sldId id="1430" r:id="rId22"/>
    <p:sldId id="1431" r:id="rId23"/>
    <p:sldId id="1432" r:id="rId24"/>
    <p:sldId id="1433" r:id="rId25"/>
    <p:sldId id="1460" r:id="rId26"/>
    <p:sldId id="1434" r:id="rId27"/>
    <p:sldId id="1454" r:id="rId28"/>
    <p:sldId id="1438" r:id="rId29"/>
    <p:sldId id="1439" r:id="rId30"/>
    <p:sldId id="1437" r:id="rId31"/>
    <p:sldId id="1455" r:id="rId32"/>
    <p:sldId id="1440" r:id="rId33"/>
    <p:sldId id="1441" r:id="rId34"/>
    <p:sldId id="1420" r:id="rId35"/>
    <p:sldId id="1456" r:id="rId36"/>
    <p:sldId id="1443" r:id="rId37"/>
    <p:sldId id="1444" r:id="rId38"/>
    <p:sldId id="1445" r:id="rId39"/>
    <p:sldId id="1457" r:id="rId40"/>
    <p:sldId id="1446" r:id="rId41"/>
    <p:sldId id="1447" r:id="rId42"/>
    <p:sldId id="1448" r:id="rId43"/>
    <p:sldId id="1450" r:id="rId44"/>
    <p:sldId id="1449" r:id="rId45"/>
    <p:sldId id="1458" r:id="rId46"/>
    <p:sldId id="1459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CC0000"/>
    <a:srgbClr val="000000"/>
    <a:srgbClr val="F76E31"/>
    <a:srgbClr val="008000"/>
    <a:srgbClr val="FFCC00"/>
    <a:srgbClr val="A10B4B"/>
    <a:srgbClr val="C0E399"/>
    <a:srgbClr val="F68B1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80645" autoAdjust="0"/>
  </p:normalViewPr>
  <p:slideViewPr>
    <p:cSldViewPr>
      <p:cViewPr>
        <p:scale>
          <a:sx n="50" d="100"/>
          <a:sy n="50" d="100"/>
        </p:scale>
        <p:origin x="-2386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39D5-0CEE-4D85-911B-A77CACF7813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E83A6-A46B-4EF8-A8C1-CD51E87595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143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F2295-7725-4576-9D9B-791C8E9FA2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00222-8D6B-4C6A-9C39-AB55474F8F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735B7-A21F-44BE-80FF-58F91A62DB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00A00-7AFE-44F0-8517-322B4886902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02A4-859C-4EB2-806C-49D4844454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7D5C8-9A19-4613-9B7E-F2129F729D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D8A93-C747-4C89-BECD-9370D787091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1B595-1001-4873-872F-7589CA9E076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5A82-EBE7-4C0C-A786-726056C6484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8A737-5A8E-4139-A077-26BA6FEA949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C7076-C589-416C-9E67-40BFF415FE4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B5168A-1074-494D-8704-BB32657E504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bma\Downloads\Mt 20 -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ma\Downloads\Mt 21.1,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tonio 2018\Documents\TV\You Tube\Mateus_17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6715140" y="4214818"/>
            <a:ext cx="2214578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43504" y="450057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Pereia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000496" y="521495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84110" y="5018142"/>
            <a:ext cx="1316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Jericó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Antonio 2018\Documents\TV\You Tube\Bat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bma\Downloads\Mt 21.3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bma\Downloads\ÊXODO 9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bma\Downloads\ÊXODO 9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bma\Downloads\ÊXODO 9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bma\Downloads\Mt 20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bma\Downloads\ÊXODO 9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webma\Downloads\ÊXODO 9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bma\Downloads\Mt 20 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bma\Downloads\ÊXODO 9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bma\Downloads\ÊXODO 9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ma\Downloads\ÊXODO 9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bma\Downloads\ÊXODO 9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bma\Downloads\ÊXODO 9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Antonio 2018\Documents\TV\You Tube\Bat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bma\Downloads\Mt 20 -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bma\Downloads\ÊXODO 9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bma\Downloads\ÊXODO 9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bma\Downloads\ÊXODO 9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bma\Downloads\Mt 20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bma\Downloads\Mt 20 -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bma\Downloads\ÊXODO 9 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bma\Downloads\ÊXODO 9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bma\Downloads\ÊXODO 9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bma\Downloads\Mt 20 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bma\Downloads\ÊXODO 9 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bma\Downloads\ÊXODO 9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bma\Downloads\ÊXODO 9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bma\Downloads\Mt 20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ebma\Downloads\ÊXODO 9 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bma\Downloads\Mt 20 -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bma\Downloads\ÊXODO 9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bma\Downloads\ÊXODO 9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bma\Downloads\ÊXODO 9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ma\Downloads\ÊXODO 9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bma\Downloads\ÊXODO 9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bma\Downloads\ÊXODO 9 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bma\Downloads\ÊXODO 9 (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bma\Downloads\Mt 20 -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bma\Downloads\Mt 20 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bma\Downloads\Mt 20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bma\Downloads\Mt 20 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ebma\Downloads\ÊXODO 9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41559</TotalTime>
  <Words>2</Words>
  <Application>Microsoft Office PowerPoint</Application>
  <PresentationFormat>Apresentação na tela (4:3)</PresentationFormat>
  <Paragraphs>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Kille®Soft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Antonio Fonseca</cp:lastModifiedBy>
  <cp:revision>3040</cp:revision>
  <dcterms:created xsi:type="dcterms:W3CDTF">2012-01-16T14:03:42Z</dcterms:created>
  <dcterms:modified xsi:type="dcterms:W3CDTF">2024-04-18T17:44:32Z</dcterms:modified>
</cp:coreProperties>
</file>