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22"/>
  </p:notesMasterIdLst>
  <p:sldIdLst>
    <p:sldId id="852" r:id="rId2"/>
    <p:sldId id="840" r:id="rId3"/>
    <p:sldId id="841" r:id="rId4"/>
    <p:sldId id="850" r:id="rId5"/>
    <p:sldId id="853" r:id="rId6"/>
    <p:sldId id="855" r:id="rId7"/>
    <p:sldId id="854" r:id="rId8"/>
    <p:sldId id="857" r:id="rId9"/>
    <p:sldId id="866" r:id="rId10"/>
    <p:sldId id="858" r:id="rId11"/>
    <p:sldId id="863" r:id="rId12"/>
    <p:sldId id="860" r:id="rId13"/>
    <p:sldId id="864" r:id="rId14"/>
    <p:sldId id="859" r:id="rId15"/>
    <p:sldId id="865" r:id="rId16"/>
    <p:sldId id="867" r:id="rId17"/>
    <p:sldId id="871" r:id="rId18"/>
    <p:sldId id="868" r:id="rId19"/>
    <p:sldId id="869" r:id="rId20"/>
    <p:sldId id="870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10B4B"/>
    <a:srgbClr val="008000"/>
    <a:srgbClr val="E94235"/>
    <a:srgbClr val="720202"/>
    <a:srgbClr val="FF0000"/>
    <a:srgbClr val="F68B16"/>
    <a:srgbClr val="F76E31"/>
    <a:srgbClr val="F8A6BF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21/10/2021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260648"/>
            <a:ext cx="770485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 smtClean="0">
                <a:solidFill>
                  <a:srgbClr val="002060"/>
                </a:solidFill>
              </a:rPr>
              <a:t>OS REIS </a:t>
            </a:r>
          </a:p>
          <a:p>
            <a:pPr algn="ctr"/>
            <a:r>
              <a:rPr lang="pt-BR" sz="8000" dirty="0" smtClean="0">
                <a:solidFill>
                  <a:srgbClr val="002060"/>
                </a:solidFill>
              </a:rPr>
              <a:t>DE </a:t>
            </a:r>
          </a:p>
          <a:p>
            <a:pPr algn="ctr"/>
            <a:r>
              <a:rPr lang="pt-BR" sz="8000" dirty="0" smtClean="0">
                <a:solidFill>
                  <a:srgbClr val="002060"/>
                </a:solidFill>
              </a:rPr>
              <a:t>ISRAEL</a:t>
            </a:r>
          </a:p>
          <a:p>
            <a:pPr algn="ctr"/>
            <a:endParaRPr lang="pt-BR" sz="8000" dirty="0" smtClean="0">
              <a:solidFill>
                <a:srgbClr val="002060"/>
              </a:solidFill>
            </a:endParaRPr>
          </a:p>
          <a:p>
            <a:pPr algn="ctr"/>
            <a:r>
              <a:rPr lang="pt-BR" sz="8000" dirty="0" smtClean="0">
                <a:solidFill>
                  <a:srgbClr val="002060"/>
                </a:solidFill>
              </a:rPr>
              <a:t>2ª aula</a:t>
            </a:r>
            <a:endParaRPr lang="pt-BR" sz="8000" dirty="0" smtClean="0">
              <a:solidFill>
                <a:srgbClr val="002060"/>
              </a:solidFill>
            </a:endParaRPr>
          </a:p>
          <a:p>
            <a:pPr algn="ctr"/>
            <a:endParaRPr lang="pt-BR" sz="12000" dirty="0" smtClean="0">
              <a:solidFill>
                <a:srgbClr val="002060"/>
              </a:solidFill>
            </a:endParaRPr>
          </a:p>
          <a:p>
            <a:pPr algn="ctr"/>
            <a:endParaRPr lang="pt-BR" sz="1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35292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+mj-lt"/>
                <a:cs typeface="Arial" pitchFamily="34" charset="0"/>
              </a:rPr>
              <a:t>1 Reis 15.1,2 a</a:t>
            </a:r>
          </a:p>
          <a:p>
            <a:r>
              <a:rPr lang="pt-BR" sz="4800" dirty="0" smtClean="0">
                <a:latin typeface="+mj-lt"/>
              </a:rPr>
              <a:t>No décimo oitavo ano do rei </a:t>
            </a:r>
            <a:r>
              <a:rPr lang="pt-BR" sz="4800" dirty="0" err="1" smtClean="0">
                <a:latin typeface="+mj-lt"/>
              </a:rPr>
              <a:t>Jeroboão</a:t>
            </a:r>
            <a:r>
              <a:rPr lang="pt-BR" sz="4800" dirty="0" smtClean="0">
                <a:latin typeface="+mj-lt"/>
              </a:rPr>
              <a:t>, filho de </a:t>
            </a:r>
            <a:r>
              <a:rPr lang="pt-BR" sz="4800" dirty="0" err="1" smtClean="0">
                <a:latin typeface="+mj-lt"/>
              </a:rPr>
              <a:t>Nebate</a:t>
            </a:r>
            <a:r>
              <a:rPr lang="pt-BR" sz="4800" dirty="0" smtClean="0">
                <a:latin typeface="+mj-lt"/>
              </a:rPr>
              <a:t>, </a:t>
            </a:r>
            <a:r>
              <a:rPr lang="pt-BR" sz="4800" dirty="0" err="1" smtClean="0">
                <a:latin typeface="+mj-lt"/>
              </a:rPr>
              <a:t>Abias</a:t>
            </a:r>
            <a:r>
              <a:rPr lang="pt-BR" sz="4800" dirty="0" smtClean="0">
                <a:latin typeface="+mj-lt"/>
              </a:rPr>
              <a:t> começou a reinar sobre Judá. </a:t>
            </a:r>
            <a:r>
              <a:rPr lang="pt-BR" sz="4800" dirty="0" smtClean="0">
                <a:solidFill>
                  <a:srgbClr val="C00000"/>
                </a:solidFill>
                <a:latin typeface="+mj-lt"/>
              </a:rPr>
              <a:t>Três anos </a:t>
            </a:r>
            <a:r>
              <a:rPr lang="pt-BR" sz="4800" dirty="0" smtClean="0">
                <a:latin typeface="+mj-lt"/>
              </a:rPr>
              <a:t>reinou em Jerusalém...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50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2808312" cy="5688632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800" dirty="0" smtClean="0"/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59492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796136" y="260648"/>
            <a:ext cx="2808312" cy="468052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5796136" y="436510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6012160" y="344850"/>
            <a:ext cx="25311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17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4214" y="332656"/>
            <a:ext cx="2879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Jeroboão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5796136" y="4941168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6372200" y="4221088"/>
            <a:ext cx="1785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Abias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3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27384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933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581931" y="4005064"/>
            <a:ext cx="1638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27" name="Conector de seta reta 26"/>
          <p:cNvCxnSpPr/>
          <p:nvPr/>
        </p:nvCxnSpPr>
        <p:spPr>
          <a:xfrm>
            <a:off x="5220072" y="4365104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5292080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>
            <a:off x="3203848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3571479" y="4582869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>
            <a:off x="5220072" y="4941168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 flipH="1">
            <a:off x="3203848" y="5949280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3707904" y="5661248"/>
            <a:ext cx="1644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911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26876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+mj-lt"/>
                <a:cs typeface="Arial" pitchFamily="34" charset="0"/>
              </a:rPr>
              <a:t>1 Reis 15.9,10 a</a:t>
            </a:r>
          </a:p>
          <a:p>
            <a:r>
              <a:rPr lang="pt-BR" sz="4800" dirty="0" smtClean="0">
                <a:latin typeface="Franklin Gothic Medium" pitchFamily="34" charset="0"/>
              </a:rPr>
              <a:t>No vigésimo ano de </a:t>
            </a:r>
            <a:r>
              <a:rPr lang="pt-BR" sz="4800" dirty="0" err="1" smtClean="0">
                <a:latin typeface="Franklin Gothic Medium" pitchFamily="34" charset="0"/>
              </a:rPr>
              <a:t>Jeroboão</a:t>
            </a:r>
            <a:r>
              <a:rPr lang="pt-BR" sz="4800" dirty="0" smtClean="0">
                <a:latin typeface="Franklin Gothic Medium" pitchFamily="34" charset="0"/>
              </a:rPr>
              <a:t>, rei de Israel, começou Asa a reinar sobre Judá.</a:t>
            </a:r>
            <a:br>
              <a:rPr lang="pt-BR" sz="4800" dirty="0" smtClean="0">
                <a:latin typeface="Franklin Gothic Medium" pitchFamily="34" charset="0"/>
              </a:rPr>
            </a:br>
            <a:r>
              <a:rPr lang="pt-BR" sz="4800" dirty="0" smtClean="0">
                <a:solidFill>
                  <a:srgbClr val="C00000"/>
                </a:solidFill>
                <a:latin typeface="Franklin Gothic Medium" pitchFamily="34" charset="0"/>
              </a:rPr>
              <a:t>Quarenta e um anos</a:t>
            </a:r>
            <a:r>
              <a:rPr lang="pt-BR" sz="4800" dirty="0" smtClean="0">
                <a:latin typeface="Franklin Gothic Medium" pitchFamily="34" charset="0"/>
              </a:rPr>
              <a:t> reinou em Jerusalém. </a:t>
            </a:r>
            <a:endParaRPr lang="pt-BR" sz="50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2808312" cy="5688632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800" dirty="0" smtClean="0"/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59492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796136" y="260648"/>
            <a:ext cx="2808312" cy="6597352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5796136" y="436510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6012160" y="344850"/>
            <a:ext cx="25311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17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4214" y="332656"/>
            <a:ext cx="2879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Jeroboão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5796136" y="4941168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6372200" y="4221088"/>
            <a:ext cx="1785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Abias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3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372200" y="5157192"/>
            <a:ext cx="17918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</a:rPr>
              <a:t>Asa  41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27384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933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581931" y="4005064"/>
            <a:ext cx="1638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27" name="Conector de seta reta 26"/>
          <p:cNvCxnSpPr/>
          <p:nvPr/>
        </p:nvCxnSpPr>
        <p:spPr>
          <a:xfrm>
            <a:off x="5220072" y="4365104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5292080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>
            <a:off x="3203848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3571479" y="4582869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>
            <a:off x="5220072" y="4941168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707904" y="5589240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911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75856" y="5949280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836712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+mj-lt"/>
                <a:cs typeface="Arial" pitchFamily="34" charset="0"/>
              </a:rPr>
              <a:t>1 Reis 15.25</a:t>
            </a:r>
          </a:p>
          <a:p>
            <a:r>
              <a:rPr lang="pt-BR" sz="4800" dirty="0" err="1" smtClean="0">
                <a:latin typeface="Franklin Gothic Medium" pitchFamily="34" charset="0"/>
              </a:rPr>
              <a:t>Nadabe</a:t>
            </a:r>
            <a:r>
              <a:rPr lang="pt-BR" sz="4800" dirty="0" smtClean="0">
                <a:latin typeface="Franklin Gothic Medium" pitchFamily="34" charset="0"/>
              </a:rPr>
              <a:t>, filho de </a:t>
            </a:r>
            <a:r>
              <a:rPr lang="pt-BR" sz="4800" dirty="0" err="1" smtClean="0">
                <a:latin typeface="Franklin Gothic Medium" pitchFamily="34" charset="0"/>
              </a:rPr>
              <a:t>Jeroboão</a:t>
            </a:r>
            <a:r>
              <a:rPr lang="pt-BR" sz="4800" dirty="0" smtClean="0">
                <a:latin typeface="Franklin Gothic Medium" pitchFamily="34" charset="0"/>
              </a:rPr>
              <a:t>, começou a reinar sobre Israel no ano segundo de Asa, rei de Judá; e reinou sobre Israel </a:t>
            </a:r>
            <a:r>
              <a:rPr lang="pt-BR" sz="4800" dirty="0" smtClean="0">
                <a:solidFill>
                  <a:srgbClr val="C00000"/>
                </a:solidFill>
                <a:latin typeface="Franklin Gothic Medium" pitchFamily="34" charset="0"/>
              </a:rPr>
              <a:t>dois anos.</a:t>
            </a:r>
            <a:endParaRPr lang="pt-BR" sz="50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2808312" cy="626469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800" dirty="0" smtClean="0"/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59492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796136" y="260648"/>
            <a:ext cx="2808312" cy="6597352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5796136" y="436510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611560" y="5877272"/>
            <a:ext cx="23118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Nadabe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012160" y="344850"/>
            <a:ext cx="25311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17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4214" y="332656"/>
            <a:ext cx="2879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Jeroboão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5796136" y="5373216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6372200" y="4437112"/>
            <a:ext cx="1785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Abias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3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372200" y="5661248"/>
            <a:ext cx="17918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</a:rPr>
              <a:t>Asa  41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27384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933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581931" y="4005064"/>
            <a:ext cx="1638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27" name="Conector de seta reta 26"/>
          <p:cNvCxnSpPr/>
          <p:nvPr/>
        </p:nvCxnSpPr>
        <p:spPr>
          <a:xfrm>
            <a:off x="5220072" y="4365104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5292080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>
            <a:off x="3203848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3643487" y="5013176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>
            <a:off x="5220072" y="5373216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707904" y="5589240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911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75856" y="5949280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flipH="1">
            <a:off x="3275856" y="6525344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3707904" y="6156593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268760"/>
            <a:ext cx="849399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Jeroboão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1 Reis 12.20 – 14.20</a:t>
            </a: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196752"/>
            <a:ext cx="79784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Nadabe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501008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 smtClean="0">
                <a:solidFill>
                  <a:srgbClr val="002060"/>
                </a:solidFill>
              </a:rPr>
              <a:t>1 Reis 15.25-31</a:t>
            </a:r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332656"/>
            <a:ext cx="794698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Roboão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 smtClean="0">
                <a:solidFill>
                  <a:srgbClr val="002060"/>
                </a:solidFill>
              </a:rPr>
              <a:t>1 Reis 11.43 – 14.31</a:t>
            </a:r>
            <a:endParaRPr lang="pt-BR" sz="64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 smtClean="0">
                <a:solidFill>
                  <a:srgbClr val="002060"/>
                </a:solidFill>
              </a:rPr>
              <a:t>2 Crônicas 9.31 – 12.16 </a:t>
            </a:r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332656"/>
            <a:ext cx="710155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Abias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 smtClean="0">
                <a:solidFill>
                  <a:srgbClr val="002060"/>
                </a:solidFill>
              </a:rPr>
              <a:t>1 Reis 15.1-8</a:t>
            </a:r>
            <a:endParaRPr lang="pt-BR" sz="64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 smtClean="0">
                <a:solidFill>
                  <a:srgbClr val="002060"/>
                </a:solidFill>
              </a:rPr>
              <a:t>2 Crônicas 12.16 – 14.1</a:t>
            </a:r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ntonio Fonseca\Downloads\divisão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7737"/>
          </a:xfrm>
          <a:prstGeom prst="rect">
            <a:avLst/>
          </a:prstGeom>
          <a:noFill/>
        </p:spPr>
      </p:pic>
      <p:sp>
        <p:nvSpPr>
          <p:cNvPr id="6" name="Retângulo de cantos arredondados 5"/>
          <p:cNvSpPr/>
          <p:nvPr/>
        </p:nvSpPr>
        <p:spPr>
          <a:xfrm>
            <a:off x="4499992" y="2060848"/>
            <a:ext cx="266429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Israel</a:t>
            </a:r>
          </a:p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Reino do Norte</a:t>
            </a:r>
            <a:endParaRPr lang="pt-BR" sz="2900" b="1" dirty="0">
              <a:solidFill>
                <a:schemeClr val="bg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779912" y="4725144"/>
            <a:ext cx="2376264" cy="936104"/>
          </a:xfrm>
          <a:prstGeom prst="roundRect">
            <a:avLst/>
          </a:prstGeom>
          <a:solidFill>
            <a:srgbClr val="E94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Judá</a:t>
            </a:r>
          </a:p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Reino do Sul</a:t>
            </a:r>
            <a:endParaRPr lang="pt-BR" sz="29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316974"/>
            <a:ext cx="637860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Asa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 smtClean="0">
                <a:solidFill>
                  <a:srgbClr val="002060"/>
                </a:solidFill>
              </a:rPr>
              <a:t>1 Reis 15.8-24</a:t>
            </a:r>
            <a:endParaRPr lang="pt-BR" sz="64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 smtClean="0">
                <a:solidFill>
                  <a:srgbClr val="002060"/>
                </a:solidFill>
              </a:rPr>
              <a:t>2 Crônicas 14.1 – 16.14</a:t>
            </a:r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467544" y="1196752"/>
            <a:ext cx="12547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dirty="0" smtClean="0">
                <a:solidFill>
                  <a:srgbClr val="002060"/>
                </a:solidFill>
              </a:rPr>
              <a:t>..</a:t>
            </a:r>
            <a:endParaRPr lang="pt-BR" sz="8000" dirty="0">
              <a:solidFill>
                <a:srgbClr val="002060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228184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SALOMÃO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95536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SAUL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347864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DAVI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4077072"/>
            <a:ext cx="6553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2060"/>
                </a:solidFill>
                <a:latin typeface="+mj-lt"/>
              </a:rPr>
              <a:t>120 anos – Reino Unido</a:t>
            </a:r>
            <a:endParaRPr lang="pt-BR" sz="4800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19" name="Conector de seta reta 18"/>
          <p:cNvCxnSpPr/>
          <p:nvPr/>
        </p:nvCxnSpPr>
        <p:spPr>
          <a:xfrm flipH="1">
            <a:off x="467544" y="3717032"/>
            <a:ext cx="8208912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260648"/>
            <a:ext cx="82089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>
                <a:latin typeface="Franklin Gothic Medium" pitchFamily="34" charset="0"/>
                <a:cs typeface="Arial" pitchFamily="34" charset="0"/>
              </a:rPr>
              <a:t>1 Reis 11.11</a:t>
            </a:r>
          </a:p>
          <a:p>
            <a:r>
              <a:rPr lang="pt-BR" sz="5000" dirty="0" smtClean="0">
                <a:latin typeface="Franklin Gothic Medium" pitchFamily="34" charset="0"/>
                <a:cs typeface="Arial" pitchFamily="34" charset="0"/>
              </a:rPr>
              <a:t>Por isso, disse o Senhor a Salomão: Visto que assim procedeste e não guardaste a minha aliança, nem os meus estatutos que te mandei, tirarei de ti este reino e o darei a teu servo.</a:t>
            </a:r>
            <a:endParaRPr lang="pt-BR" sz="5000" dirty="0">
              <a:latin typeface="Franklin Gothic Medium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0"/>
            <a:ext cx="8352928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+mj-lt"/>
                <a:cs typeface="Arial" pitchFamily="34" charset="0"/>
              </a:rPr>
              <a:t>1 Reis 12.15</a:t>
            </a:r>
          </a:p>
          <a:p>
            <a:r>
              <a:rPr lang="pt-BR" sz="4800" dirty="0" smtClean="0">
                <a:latin typeface="+mj-lt"/>
              </a:rPr>
              <a:t>O rei, pois, não deu ouvidos ao povo; porque este acontecimento vinha do Senhor, para confirmar a palavra que o Senhor tinha dito por intermédio de </a:t>
            </a:r>
            <a:r>
              <a:rPr lang="pt-BR" sz="4800" dirty="0" err="1" smtClean="0">
                <a:latin typeface="+mj-lt"/>
              </a:rPr>
              <a:t>Aías</a:t>
            </a:r>
            <a:r>
              <a:rPr lang="pt-BR" sz="4800" dirty="0" smtClean="0">
                <a:latin typeface="+mj-lt"/>
              </a:rPr>
              <a:t>, o </a:t>
            </a:r>
            <a:r>
              <a:rPr lang="pt-BR" sz="4800" dirty="0" err="1" smtClean="0">
                <a:latin typeface="+mj-lt"/>
              </a:rPr>
              <a:t>silonita</a:t>
            </a:r>
            <a:r>
              <a:rPr lang="pt-BR" sz="4800" dirty="0" smtClean="0">
                <a:latin typeface="+mj-lt"/>
              </a:rPr>
              <a:t>, a </a:t>
            </a:r>
            <a:r>
              <a:rPr lang="pt-BR" sz="4800" dirty="0" err="1" smtClean="0">
                <a:latin typeface="+mj-lt"/>
              </a:rPr>
              <a:t>Jeroboão</a:t>
            </a:r>
            <a:r>
              <a:rPr lang="pt-BR" sz="4800" dirty="0" smtClean="0">
                <a:latin typeface="+mj-lt"/>
              </a:rPr>
              <a:t>, filho de </a:t>
            </a:r>
            <a:r>
              <a:rPr lang="pt-BR" sz="4800" dirty="0" err="1" smtClean="0">
                <a:latin typeface="+mj-lt"/>
              </a:rPr>
              <a:t>Nebate</a:t>
            </a:r>
            <a:r>
              <a:rPr lang="pt-BR" sz="4800" dirty="0" smtClean="0">
                <a:latin typeface="+mj-lt"/>
              </a:rPr>
              <a:t>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000" dirty="0">
              <a:latin typeface="Franklin Gothic Medium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80728"/>
            <a:ext cx="83529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+mj-lt"/>
                <a:cs typeface="Arial" pitchFamily="34" charset="0"/>
              </a:rPr>
              <a:t>1 Reis 14.20</a:t>
            </a:r>
          </a:p>
          <a:p>
            <a:r>
              <a:rPr lang="pt-BR" sz="4800" dirty="0" smtClean="0">
                <a:latin typeface="Franklin Gothic Medium" pitchFamily="34" charset="0"/>
              </a:rPr>
              <a:t>Foi de </a:t>
            </a:r>
            <a:r>
              <a:rPr lang="pt-BR" sz="4800" dirty="0" smtClean="0">
                <a:solidFill>
                  <a:srgbClr val="C00000"/>
                </a:solidFill>
                <a:latin typeface="Franklin Gothic Medium" pitchFamily="34" charset="0"/>
              </a:rPr>
              <a:t>vinte e dois anos </a:t>
            </a:r>
            <a:r>
              <a:rPr lang="pt-BR" sz="4800" dirty="0" smtClean="0">
                <a:latin typeface="Franklin Gothic Medium" pitchFamily="34" charset="0"/>
              </a:rPr>
              <a:t>o tempo que reinou </a:t>
            </a:r>
            <a:r>
              <a:rPr lang="pt-BR" sz="4800" dirty="0" err="1" smtClean="0">
                <a:latin typeface="Franklin Gothic Medium" pitchFamily="34" charset="0"/>
              </a:rPr>
              <a:t>Jeroboão</a:t>
            </a:r>
            <a:r>
              <a:rPr lang="pt-BR" sz="4800" dirty="0" smtClean="0">
                <a:latin typeface="Franklin Gothic Medium" pitchFamily="34" charset="0"/>
              </a:rPr>
              <a:t>; e descansou com seus pais; e </a:t>
            </a:r>
            <a:r>
              <a:rPr lang="pt-BR" sz="4800" dirty="0" err="1" smtClean="0">
                <a:latin typeface="Franklin Gothic Medium" pitchFamily="34" charset="0"/>
              </a:rPr>
              <a:t>Nadabe</a:t>
            </a:r>
            <a:r>
              <a:rPr lang="pt-BR" sz="4800" dirty="0" smtClean="0">
                <a:latin typeface="Franklin Gothic Medium" pitchFamily="34" charset="0"/>
              </a:rPr>
              <a:t>, seu filho, reinou em seu lugar.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000" dirty="0">
              <a:latin typeface="Franklin Gothic Medium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2808312" cy="5688632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800" dirty="0" smtClean="0"/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59492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24214" y="332656"/>
            <a:ext cx="2879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Jeroboão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27384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933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3203848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 flipH="1">
            <a:off x="3203848" y="5949280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3635896" y="5589240"/>
            <a:ext cx="1644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911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35292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+mj-lt"/>
                <a:cs typeface="Arial" pitchFamily="34" charset="0"/>
              </a:rPr>
              <a:t>1 Reis 14.21 a</a:t>
            </a:r>
          </a:p>
          <a:p>
            <a:r>
              <a:rPr lang="pt-BR" sz="4800" dirty="0" err="1" smtClean="0">
                <a:latin typeface="Franklin Gothic Medium" pitchFamily="34" charset="0"/>
              </a:rPr>
              <a:t>Roboão</a:t>
            </a:r>
            <a:r>
              <a:rPr lang="pt-BR" sz="4800" dirty="0" smtClean="0">
                <a:latin typeface="Franklin Gothic Medium" pitchFamily="34" charset="0"/>
              </a:rPr>
              <a:t>, filho de Salomão, reinou em Judá; de quarenta e um anos de idade era </a:t>
            </a:r>
            <a:r>
              <a:rPr lang="pt-BR" sz="4800" dirty="0" err="1" smtClean="0">
                <a:latin typeface="Franklin Gothic Medium" pitchFamily="34" charset="0"/>
              </a:rPr>
              <a:t>Roboão</a:t>
            </a:r>
            <a:r>
              <a:rPr lang="pt-BR" sz="4800" dirty="0" smtClean="0">
                <a:latin typeface="Franklin Gothic Medium" pitchFamily="34" charset="0"/>
              </a:rPr>
              <a:t> quando começou a reinar e reinou </a:t>
            </a:r>
            <a:r>
              <a:rPr lang="pt-BR" sz="4800" dirty="0" smtClean="0">
                <a:solidFill>
                  <a:srgbClr val="C00000"/>
                </a:solidFill>
                <a:latin typeface="Franklin Gothic Medium" pitchFamily="34" charset="0"/>
              </a:rPr>
              <a:t>dezessete anos</a:t>
            </a:r>
            <a:r>
              <a:rPr lang="pt-BR" sz="4800" dirty="0" smtClean="0">
                <a:latin typeface="Franklin Gothic Medium" pitchFamily="34" charset="0"/>
              </a:rPr>
              <a:t> em Jerusalém...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50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2808312" cy="5688632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800" dirty="0" smtClean="0"/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59492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868144" y="260648"/>
            <a:ext cx="2736304" cy="4104456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012160" y="344850"/>
            <a:ext cx="25311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17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4214" y="332656"/>
            <a:ext cx="2879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Jeroboão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27384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933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28" name="Conector de seta reta 27"/>
          <p:cNvCxnSpPr/>
          <p:nvPr/>
        </p:nvCxnSpPr>
        <p:spPr>
          <a:xfrm>
            <a:off x="5292080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>
            <a:off x="3203848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H="1">
            <a:off x="3203848" y="5949280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635896" y="5589240"/>
            <a:ext cx="1644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911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>
            <a:off x="5220072" y="4365104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3563888" y="4005064"/>
            <a:ext cx="1638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14010</TotalTime>
  <Words>402</Words>
  <Application>Microsoft Office PowerPoint</Application>
  <PresentationFormat>Apresentação na tela (4:3)</PresentationFormat>
  <Paragraphs>84</Paragraphs>
  <Slides>20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Viagem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1222</cp:revision>
  <dcterms:created xsi:type="dcterms:W3CDTF">2012-01-16T14:03:42Z</dcterms:created>
  <dcterms:modified xsi:type="dcterms:W3CDTF">2021-10-21T18:59:33Z</dcterms:modified>
</cp:coreProperties>
</file>