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26"/>
  </p:notesMasterIdLst>
  <p:sldIdLst>
    <p:sldId id="852" r:id="rId2"/>
    <p:sldId id="840" r:id="rId3"/>
    <p:sldId id="841" r:id="rId4"/>
    <p:sldId id="907" r:id="rId5"/>
    <p:sldId id="872" r:id="rId6"/>
    <p:sldId id="876" r:id="rId7"/>
    <p:sldId id="873" r:id="rId8"/>
    <p:sldId id="908" r:id="rId9"/>
    <p:sldId id="894" r:id="rId10"/>
    <p:sldId id="909" r:id="rId11"/>
    <p:sldId id="895" r:id="rId12"/>
    <p:sldId id="896" r:id="rId13"/>
    <p:sldId id="910" r:id="rId14"/>
    <p:sldId id="911" r:id="rId15"/>
    <p:sldId id="912" r:id="rId16"/>
    <p:sldId id="913" r:id="rId17"/>
    <p:sldId id="914" r:id="rId18"/>
    <p:sldId id="870" r:id="rId19"/>
    <p:sldId id="891" r:id="rId20"/>
    <p:sldId id="906" r:id="rId21"/>
    <p:sldId id="892" r:id="rId22"/>
    <p:sldId id="915" r:id="rId23"/>
    <p:sldId id="916" r:id="rId24"/>
    <p:sldId id="917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5EDF9"/>
    <a:srgbClr val="00BBFE"/>
    <a:srgbClr val="FF0000"/>
    <a:srgbClr val="000000"/>
    <a:srgbClr val="FFFFFF"/>
    <a:srgbClr val="00B6F6"/>
    <a:srgbClr val="01BCFF"/>
    <a:srgbClr val="00B0EE"/>
    <a:srgbClr val="A10B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77048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OS REIS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DE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ISRAEL</a:t>
            </a:r>
          </a:p>
          <a:p>
            <a:pPr algn="ctr"/>
            <a:endParaRPr lang="pt-BR" sz="8000" dirty="0" smtClean="0">
              <a:solidFill>
                <a:srgbClr val="002060"/>
              </a:solidFill>
            </a:endParaRP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6ª aula</a:t>
            </a:r>
          </a:p>
          <a:p>
            <a:pPr algn="ctr"/>
            <a:endParaRPr lang="pt-BR" sz="12000" dirty="0" smtClean="0">
              <a:solidFill>
                <a:srgbClr val="002060"/>
              </a:solidFill>
            </a:endParaRPr>
          </a:p>
          <a:p>
            <a:pPr algn="ctr"/>
            <a:endParaRPr lang="pt-BR" sz="1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796136" y="260648"/>
            <a:ext cx="2808312" cy="6336704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084168" y="404664"/>
            <a:ext cx="24048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Manassés</a:t>
            </a:r>
            <a:endParaRPr lang="pt-BR" b="1" dirty="0" smtClean="0">
              <a:solidFill>
                <a:schemeClr val="bg1"/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     55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36095"/>
            <a:ext cx="1645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697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>
            <a:off x="5220072" y="227687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491880" y="1988840"/>
            <a:ext cx="167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642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>
            <a:stCxn id="20" idx="3"/>
          </p:cNvCxnSpPr>
          <p:nvPr/>
        </p:nvCxnSpPr>
        <p:spPr>
          <a:xfrm>
            <a:off x="5281090" y="256293"/>
            <a:ext cx="443038" cy="4355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491880" y="3996353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608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156176" y="3140968"/>
            <a:ext cx="2216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Josias 31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7" name="Conector de seta reta 46"/>
          <p:cNvCxnSpPr/>
          <p:nvPr/>
        </p:nvCxnSpPr>
        <p:spPr>
          <a:xfrm>
            <a:off x="5220072" y="285293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3491880" y="6237312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586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2276872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5868144" y="458112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sz="3200" b="1" dirty="0" err="1" smtClean="0">
                <a:solidFill>
                  <a:schemeClr val="bg1"/>
                </a:solidFill>
                <a:latin typeface="+mn-lt"/>
              </a:rPr>
              <a:t>Jeoaquim</a:t>
            </a:r>
            <a:r>
              <a:rPr lang="pt-BR" sz="3200" b="1" dirty="0" smtClean="0">
                <a:solidFill>
                  <a:schemeClr val="bg1"/>
                </a:solidFill>
                <a:latin typeface="+mn-lt"/>
              </a:rPr>
              <a:t> 11</a:t>
            </a: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285293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312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6012160" y="22048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sz="3600" b="1" dirty="0" err="1" smtClean="0">
                <a:solidFill>
                  <a:schemeClr val="bg1"/>
                </a:solidFill>
                <a:latin typeface="+mn-lt"/>
              </a:rPr>
              <a:t>Amom</a:t>
            </a:r>
            <a:r>
              <a:rPr lang="pt-BR" sz="3600" b="1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796136" y="41490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5796136" y="544522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796136" y="580526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6228184" y="386104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sz="2400" b="1" dirty="0" err="1" smtClean="0">
                <a:solidFill>
                  <a:schemeClr val="bg1"/>
                </a:solidFill>
                <a:latin typeface="+mn-lt"/>
              </a:rPr>
              <a:t>Joacaz</a:t>
            </a:r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 3m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796136" y="587727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err="1" smtClean="0">
                <a:solidFill>
                  <a:schemeClr val="bg1"/>
                </a:solidFill>
                <a:latin typeface="+mn-lt"/>
              </a:rPr>
              <a:t>Zedequias</a:t>
            </a:r>
            <a:r>
              <a:rPr lang="pt-BR" sz="3600" b="1" dirty="0" smtClean="0">
                <a:solidFill>
                  <a:schemeClr val="bg1"/>
                </a:solidFill>
                <a:latin typeface="+mn-lt"/>
              </a:rPr>
              <a:t> 11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491880" y="2564904"/>
            <a:ext cx="167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640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44" name="Conector de seta reta 43"/>
          <p:cNvCxnSpPr/>
          <p:nvPr/>
        </p:nvCxnSpPr>
        <p:spPr>
          <a:xfrm>
            <a:off x="5220072" y="429309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5796136" y="450912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300192" y="537321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Joaquim 3m</a:t>
            </a:r>
            <a:endParaRPr lang="pt-BR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49" name="Conector de seta reta 48"/>
          <p:cNvCxnSpPr/>
          <p:nvPr/>
        </p:nvCxnSpPr>
        <p:spPr>
          <a:xfrm>
            <a:off x="5220072" y="56612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3551025" y="5364505"/>
            <a:ext cx="154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597a.C.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4" name="Conector de seta reta 53"/>
          <p:cNvCxnSpPr/>
          <p:nvPr/>
        </p:nvCxnSpPr>
        <p:spPr>
          <a:xfrm>
            <a:off x="5292080" y="659735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0"/>
            <a:ext cx="8496944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>
                <a:latin typeface="+mn-lt"/>
              </a:rPr>
              <a:t>2 Reis 21.1</a:t>
            </a:r>
          </a:p>
          <a:p>
            <a:r>
              <a:rPr lang="pt-BR" sz="6000" dirty="0" smtClean="0">
                <a:latin typeface="+mn-lt"/>
              </a:rPr>
              <a:t>Tinha </a:t>
            </a:r>
            <a:r>
              <a:rPr lang="pt-BR" sz="6000" dirty="0" err="1" smtClean="0">
                <a:solidFill>
                  <a:srgbClr val="FF0000"/>
                </a:solidFill>
                <a:latin typeface="+mn-lt"/>
              </a:rPr>
              <a:t>Manassés</a:t>
            </a:r>
            <a:r>
              <a:rPr lang="pt-BR" sz="6000" dirty="0" smtClean="0">
                <a:latin typeface="+mn-lt"/>
              </a:rPr>
              <a:t> doze anos de idade quando começou a reinar e </a:t>
            </a:r>
            <a:r>
              <a:rPr lang="pt-BR" sz="6000" dirty="0" smtClean="0">
                <a:solidFill>
                  <a:srgbClr val="FF0000"/>
                </a:solidFill>
                <a:latin typeface="+mn-lt"/>
              </a:rPr>
              <a:t>reinou cinquenta e cinco anos</a:t>
            </a:r>
            <a:r>
              <a:rPr lang="pt-BR" sz="6000" dirty="0" smtClean="0">
                <a:latin typeface="+mn-lt"/>
              </a:rPr>
              <a:t> em Jerusalém. Sua mãe chamava-se </a:t>
            </a:r>
            <a:r>
              <a:rPr lang="pt-BR" sz="6000" dirty="0" err="1" smtClean="0">
                <a:latin typeface="+mn-lt"/>
              </a:rPr>
              <a:t>Hefzibá</a:t>
            </a:r>
            <a:r>
              <a:rPr lang="pt-BR" sz="6000" dirty="0" smtClean="0">
                <a:latin typeface="+mn-lt"/>
              </a:rPr>
              <a:t>.</a:t>
            </a:r>
            <a:br>
              <a:rPr lang="pt-BR" sz="6000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245424" cy="1138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300" dirty="0" smtClean="0">
                <a:latin typeface="+mn-lt"/>
              </a:rPr>
              <a:t>2 Reis 21.19</a:t>
            </a:r>
          </a:p>
          <a:p>
            <a:r>
              <a:rPr lang="pt-BR" sz="5300" dirty="0" smtClean="0">
                <a:latin typeface="+mn-lt"/>
              </a:rPr>
              <a:t>Tinha </a:t>
            </a:r>
            <a:r>
              <a:rPr lang="pt-BR" sz="5300" dirty="0" err="1" smtClean="0">
                <a:solidFill>
                  <a:srgbClr val="FF0000"/>
                </a:solidFill>
                <a:latin typeface="+mn-lt"/>
              </a:rPr>
              <a:t>Amom</a:t>
            </a:r>
            <a:r>
              <a:rPr lang="pt-BR" sz="5300" dirty="0" smtClean="0">
                <a:latin typeface="+mn-lt"/>
              </a:rPr>
              <a:t> vinte e dois anos de idade quando começou a reinar e </a:t>
            </a:r>
            <a:r>
              <a:rPr lang="pt-BR" sz="5300" dirty="0" smtClean="0">
                <a:solidFill>
                  <a:srgbClr val="FF0000"/>
                </a:solidFill>
                <a:latin typeface="+mn-lt"/>
              </a:rPr>
              <a:t>reinou</a:t>
            </a:r>
            <a:r>
              <a:rPr lang="pt-BR" sz="5300" dirty="0" smtClean="0">
                <a:latin typeface="+mn-lt"/>
              </a:rPr>
              <a:t> </a:t>
            </a:r>
            <a:r>
              <a:rPr lang="pt-BR" sz="5300" dirty="0" smtClean="0">
                <a:solidFill>
                  <a:srgbClr val="FF0000"/>
                </a:solidFill>
                <a:latin typeface="+mn-lt"/>
              </a:rPr>
              <a:t>dois anos </a:t>
            </a:r>
            <a:r>
              <a:rPr lang="pt-BR" sz="5300" dirty="0" smtClean="0">
                <a:latin typeface="+mn-lt"/>
              </a:rPr>
              <a:t>em Jerusalém. Sua mãe se chamava </a:t>
            </a:r>
            <a:r>
              <a:rPr lang="pt-BR" sz="5300" dirty="0" err="1" smtClean="0">
                <a:latin typeface="+mn-lt"/>
              </a:rPr>
              <a:t>Mesulemete</a:t>
            </a:r>
            <a:r>
              <a:rPr lang="pt-BR" sz="5300" dirty="0" smtClean="0">
                <a:latin typeface="+mn-lt"/>
              </a:rPr>
              <a:t> e era filha de </a:t>
            </a:r>
            <a:r>
              <a:rPr lang="pt-BR" sz="5300" dirty="0" err="1" smtClean="0">
                <a:latin typeface="+mn-lt"/>
              </a:rPr>
              <a:t>Haruz</a:t>
            </a:r>
            <a:r>
              <a:rPr lang="pt-BR" sz="5300" dirty="0" smtClean="0">
                <a:latin typeface="+mn-lt"/>
              </a:rPr>
              <a:t>, de </a:t>
            </a:r>
            <a:r>
              <a:rPr lang="pt-BR" sz="5300" dirty="0" err="1" smtClean="0">
                <a:latin typeface="+mn-lt"/>
              </a:rPr>
              <a:t>Jotbá</a:t>
            </a:r>
            <a:r>
              <a:rPr lang="pt-BR" sz="5300" dirty="0" smtClean="0">
                <a:latin typeface="+mn-lt"/>
              </a:rPr>
              <a:t>.</a:t>
            </a:r>
            <a:br>
              <a:rPr lang="pt-BR" sz="53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245424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>
                <a:latin typeface="+mn-lt"/>
              </a:rPr>
              <a:t>2 Reis 22.1</a:t>
            </a:r>
          </a:p>
          <a:p>
            <a:r>
              <a:rPr lang="pt-BR" sz="5200" dirty="0" smtClean="0">
                <a:latin typeface="+mn-lt"/>
              </a:rPr>
              <a:t>Tinha </a:t>
            </a:r>
            <a:r>
              <a:rPr lang="pt-BR" sz="5200" dirty="0" smtClean="0">
                <a:solidFill>
                  <a:srgbClr val="FF0000"/>
                </a:solidFill>
                <a:latin typeface="+mn-lt"/>
              </a:rPr>
              <a:t>Josias</a:t>
            </a:r>
            <a:r>
              <a:rPr lang="pt-BR" sz="5200" dirty="0" smtClean="0">
                <a:latin typeface="+mn-lt"/>
              </a:rPr>
              <a:t> oito anos de idade quando começou a reinar e </a:t>
            </a:r>
            <a:r>
              <a:rPr lang="pt-BR" sz="5200" dirty="0" smtClean="0">
                <a:solidFill>
                  <a:srgbClr val="FF0000"/>
                </a:solidFill>
                <a:latin typeface="+mn-lt"/>
              </a:rPr>
              <a:t>reinou trinta e um anos</a:t>
            </a:r>
            <a:r>
              <a:rPr lang="pt-BR" sz="5200" dirty="0" smtClean="0">
                <a:latin typeface="+mn-lt"/>
              </a:rPr>
              <a:t> em Jerusalém. Sua mãe se chamava </a:t>
            </a:r>
            <a:r>
              <a:rPr lang="pt-BR" sz="5200" dirty="0" err="1" smtClean="0">
                <a:latin typeface="+mn-lt"/>
              </a:rPr>
              <a:t>Jedida</a:t>
            </a:r>
            <a:r>
              <a:rPr lang="pt-BR" sz="5200" dirty="0" smtClean="0">
                <a:latin typeface="+mn-lt"/>
              </a:rPr>
              <a:t> e era filha de </a:t>
            </a:r>
            <a:r>
              <a:rPr lang="pt-BR" sz="5200" dirty="0" err="1" smtClean="0">
                <a:latin typeface="+mn-lt"/>
              </a:rPr>
              <a:t>Adaías</a:t>
            </a:r>
            <a:r>
              <a:rPr lang="pt-BR" sz="5200" dirty="0" smtClean="0">
                <a:latin typeface="+mn-lt"/>
              </a:rPr>
              <a:t>, de </a:t>
            </a:r>
            <a:r>
              <a:rPr lang="pt-BR" sz="5200" dirty="0" err="1" smtClean="0">
                <a:latin typeface="+mn-lt"/>
              </a:rPr>
              <a:t>Bozcate</a:t>
            </a:r>
            <a:r>
              <a:rPr lang="pt-BR" sz="5200" dirty="0" smtClean="0">
                <a:latin typeface="+mn-lt"/>
              </a:rPr>
              <a:t>.</a:t>
            </a: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300" dirty="0" smtClean="0">
                <a:latin typeface="+mn-lt"/>
              </a:rPr>
              <a:t/>
            </a:r>
            <a:br>
              <a:rPr lang="pt-BR" sz="53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245424" cy="1466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>
                <a:latin typeface="+mn-lt"/>
              </a:rPr>
              <a:t>2 Reis 23.31</a:t>
            </a:r>
          </a:p>
          <a:p>
            <a:r>
              <a:rPr lang="pt-BR" sz="5400" dirty="0" smtClean="0">
                <a:latin typeface="+mn-lt"/>
              </a:rPr>
              <a:t>Tinha </a:t>
            </a:r>
            <a:r>
              <a:rPr lang="pt-BR" sz="5400" dirty="0" err="1" smtClean="0">
                <a:solidFill>
                  <a:srgbClr val="FF0000"/>
                </a:solidFill>
                <a:latin typeface="+mn-lt"/>
              </a:rPr>
              <a:t>Joacaz</a:t>
            </a:r>
            <a:r>
              <a:rPr lang="pt-BR" sz="5400" dirty="0" smtClean="0">
                <a:latin typeface="+mn-lt"/>
              </a:rPr>
              <a:t> vinte e três anos de idade quando começou a reinar e </a:t>
            </a:r>
            <a:r>
              <a:rPr lang="pt-BR" sz="5400" dirty="0" smtClean="0">
                <a:solidFill>
                  <a:srgbClr val="FF0000"/>
                </a:solidFill>
                <a:latin typeface="+mn-lt"/>
              </a:rPr>
              <a:t>reinou três meses</a:t>
            </a:r>
            <a:r>
              <a:rPr lang="pt-BR" sz="5400" dirty="0" smtClean="0">
                <a:latin typeface="+mn-lt"/>
              </a:rPr>
              <a:t> em Jerusalém. Sua mãe chamava-se </a:t>
            </a:r>
            <a:r>
              <a:rPr lang="pt-BR" sz="5400" dirty="0" err="1" smtClean="0">
                <a:latin typeface="+mn-lt"/>
              </a:rPr>
              <a:t>Hamutal</a:t>
            </a:r>
            <a:r>
              <a:rPr lang="pt-BR" sz="5400" dirty="0" smtClean="0">
                <a:latin typeface="+mn-lt"/>
              </a:rPr>
              <a:t> e era filha de Jeremias, de </a:t>
            </a:r>
            <a:r>
              <a:rPr lang="pt-BR" sz="5400" dirty="0" err="1" smtClean="0">
                <a:latin typeface="+mn-lt"/>
              </a:rPr>
              <a:t>Libna</a:t>
            </a:r>
            <a:r>
              <a:rPr lang="pt-BR" sz="5400" dirty="0" smtClean="0">
                <a:latin typeface="+mn-lt"/>
              </a:rPr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300" dirty="0" smtClean="0">
                <a:latin typeface="+mn-lt"/>
              </a:rPr>
              <a:t/>
            </a:r>
            <a:br>
              <a:rPr lang="pt-BR" sz="53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245424" cy="13834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>
                <a:latin typeface="+mn-lt"/>
              </a:rPr>
              <a:t>2 Reis 23.36</a:t>
            </a:r>
          </a:p>
          <a:p>
            <a:r>
              <a:rPr lang="pt-BR" sz="5400" dirty="0" smtClean="0">
                <a:latin typeface="+mn-lt"/>
              </a:rPr>
              <a:t>Tinha </a:t>
            </a:r>
            <a:r>
              <a:rPr lang="pt-BR" sz="5400" dirty="0" err="1" smtClean="0">
                <a:solidFill>
                  <a:srgbClr val="FF0000"/>
                </a:solidFill>
                <a:latin typeface="+mn-lt"/>
              </a:rPr>
              <a:t>Jeoaquim</a:t>
            </a:r>
            <a:r>
              <a:rPr lang="pt-BR" sz="5400" dirty="0" smtClean="0">
                <a:latin typeface="+mn-lt"/>
              </a:rPr>
              <a:t> a idade de vinte e cinco anos quando começou a reinar e </a:t>
            </a:r>
            <a:r>
              <a:rPr lang="pt-BR" sz="5400" dirty="0" smtClean="0">
                <a:solidFill>
                  <a:srgbClr val="FF0000"/>
                </a:solidFill>
                <a:latin typeface="+mn-lt"/>
              </a:rPr>
              <a:t>reinou onze anos</a:t>
            </a:r>
            <a:r>
              <a:rPr lang="pt-BR" sz="5400" dirty="0" smtClean="0">
                <a:latin typeface="+mn-lt"/>
              </a:rPr>
              <a:t> em Jerusalém. Sua mãe se chamava </a:t>
            </a:r>
            <a:r>
              <a:rPr lang="pt-BR" sz="5400" dirty="0" err="1" smtClean="0">
                <a:latin typeface="+mn-lt"/>
              </a:rPr>
              <a:t>Zebida</a:t>
            </a:r>
            <a:r>
              <a:rPr lang="pt-BR" sz="5400" dirty="0" smtClean="0">
                <a:latin typeface="+mn-lt"/>
              </a:rPr>
              <a:t> e era filha de </a:t>
            </a:r>
            <a:r>
              <a:rPr lang="pt-BR" sz="5400" dirty="0" err="1" smtClean="0">
                <a:latin typeface="+mn-lt"/>
              </a:rPr>
              <a:t>Pedaías</a:t>
            </a:r>
            <a:r>
              <a:rPr lang="pt-BR" sz="5400" dirty="0" smtClean="0">
                <a:latin typeface="+mn-lt"/>
              </a:rPr>
              <a:t>, de Ruma.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300" dirty="0" smtClean="0">
                <a:latin typeface="+mn-lt"/>
              </a:rPr>
              <a:t/>
            </a:r>
            <a:br>
              <a:rPr lang="pt-BR" sz="53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245424" cy="1549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>
                <a:latin typeface="+mn-lt"/>
              </a:rPr>
              <a:t>2 Reis 24.8</a:t>
            </a:r>
          </a:p>
          <a:p>
            <a:r>
              <a:rPr lang="pt-BR" sz="5400" dirty="0" smtClean="0">
                <a:latin typeface="+mn-lt"/>
              </a:rPr>
              <a:t>Tinha </a:t>
            </a:r>
            <a:r>
              <a:rPr lang="pt-BR" sz="5400" dirty="0" smtClean="0">
                <a:solidFill>
                  <a:srgbClr val="FF0000"/>
                </a:solidFill>
                <a:latin typeface="+mn-lt"/>
              </a:rPr>
              <a:t>Joaquim</a:t>
            </a:r>
            <a:r>
              <a:rPr lang="pt-BR" sz="5400" dirty="0" smtClean="0">
                <a:latin typeface="+mn-lt"/>
              </a:rPr>
              <a:t> dezoito anos de idade quando começou a reinar e </a:t>
            </a:r>
            <a:r>
              <a:rPr lang="pt-BR" sz="5400" dirty="0" smtClean="0">
                <a:solidFill>
                  <a:srgbClr val="FF0000"/>
                </a:solidFill>
                <a:latin typeface="+mn-lt"/>
              </a:rPr>
              <a:t>reinou três meses</a:t>
            </a:r>
            <a:r>
              <a:rPr lang="pt-BR" sz="5400" dirty="0" smtClean="0">
                <a:latin typeface="+mn-lt"/>
              </a:rPr>
              <a:t> em Jerusalém. Sua mãe se chamava </a:t>
            </a:r>
            <a:r>
              <a:rPr lang="pt-BR" sz="5400" dirty="0" err="1" smtClean="0">
                <a:latin typeface="+mn-lt"/>
              </a:rPr>
              <a:t>Neústa</a:t>
            </a:r>
            <a:r>
              <a:rPr lang="pt-BR" sz="5400" dirty="0" smtClean="0">
                <a:latin typeface="+mn-lt"/>
              </a:rPr>
              <a:t> e era filha de </a:t>
            </a:r>
            <a:r>
              <a:rPr lang="pt-BR" sz="5400" dirty="0" err="1" smtClean="0">
                <a:latin typeface="+mn-lt"/>
              </a:rPr>
              <a:t>Elnatã</a:t>
            </a:r>
            <a:r>
              <a:rPr lang="pt-BR" sz="5400" dirty="0" smtClean="0">
                <a:latin typeface="+mn-lt"/>
              </a:rPr>
              <a:t>, de Jerusalém.</a:t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300" dirty="0" smtClean="0">
                <a:latin typeface="+mn-lt"/>
              </a:rPr>
              <a:t/>
            </a:r>
            <a:br>
              <a:rPr lang="pt-BR" sz="53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245424" cy="1715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>
                <a:latin typeface="+mn-lt"/>
              </a:rPr>
              <a:t>2 Reis 24.18</a:t>
            </a:r>
          </a:p>
          <a:p>
            <a:r>
              <a:rPr lang="pt-BR" sz="5400" dirty="0" smtClean="0">
                <a:latin typeface="+mn-lt"/>
              </a:rPr>
              <a:t>Tinha </a:t>
            </a:r>
            <a:r>
              <a:rPr lang="pt-BR" sz="5400" dirty="0" err="1" smtClean="0">
                <a:solidFill>
                  <a:srgbClr val="FF0000"/>
                </a:solidFill>
                <a:latin typeface="+mn-lt"/>
              </a:rPr>
              <a:t>Zedequias</a:t>
            </a:r>
            <a:r>
              <a:rPr lang="pt-BR" sz="5400" dirty="0" smtClean="0">
                <a:latin typeface="+mn-lt"/>
              </a:rPr>
              <a:t> a idade de vinte e um anos quando começou a reinar e </a:t>
            </a:r>
            <a:r>
              <a:rPr lang="pt-BR" sz="5400" dirty="0" smtClean="0">
                <a:solidFill>
                  <a:srgbClr val="FF0000"/>
                </a:solidFill>
                <a:latin typeface="+mn-lt"/>
              </a:rPr>
              <a:t>reinou onze anos</a:t>
            </a:r>
            <a:r>
              <a:rPr lang="pt-BR" sz="5400" dirty="0" smtClean="0">
                <a:latin typeface="+mn-lt"/>
              </a:rPr>
              <a:t> em Jerusalém. Sua mãe se chamava </a:t>
            </a:r>
            <a:r>
              <a:rPr lang="pt-BR" sz="5400" dirty="0" err="1" smtClean="0">
                <a:latin typeface="+mn-lt"/>
              </a:rPr>
              <a:t>Hamutal</a:t>
            </a:r>
            <a:r>
              <a:rPr lang="pt-BR" sz="5400" dirty="0" smtClean="0">
                <a:latin typeface="+mn-lt"/>
              </a:rPr>
              <a:t> e era filha de Jeremias, de </a:t>
            </a:r>
            <a:r>
              <a:rPr lang="pt-BR" sz="5400" dirty="0" err="1" smtClean="0">
                <a:latin typeface="+mn-lt"/>
              </a:rPr>
              <a:t>Libna</a:t>
            </a:r>
            <a:r>
              <a:rPr lang="pt-BR" sz="5400" dirty="0" smtClean="0">
                <a:latin typeface="+mn-lt"/>
              </a:rPr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300" dirty="0" smtClean="0">
                <a:latin typeface="+mn-lt"/>
              </a:rPr>
              <a:t/>
            </a:r>
            <a:br>
              <a:rPr lang="pt-BR" sz="53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4405" y="260648"/>
            <a:ext cx="88840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Manassés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2 Reis 21.1-18</a:t>
            </a:r>
            <a:endParaRPr lang="pt-BR" sz="64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Crônicas 33.1-20</a:t>
            </a:r>
            <a:endParaRPr lang="pt-BR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60648"/>
            <a:ext cx="755521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Amom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21.19-25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33.21–25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ntonio Fonseca\Downloads\divisã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737"/>
          </a:xfrm>
          <a:prstGeom prst="rect">
            <a:avLst/>
          </a:prstGeom>
          <a:noFill/>
        </p:spPr>
      </p:pic>
      <p:sp>
        <p:nvSpPr>
          <p:cNvPr id="6" name="Retângulo de cantos arredondados 5"/>
          <p:cNvSpPr/>
          <p:nvPr/>
        </p:nvSpPr>
        <p:spPr>
          <a:xfrm>
            <a:off x="4499992" y="2060848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Israel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Norte</a:t>
            </a:r>
            <a:endParaRPr lang="pt-BR" sz="2900" b="1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779912" y="4725144"/>
            <a:ext cx="2376264" cy="936104"/>
          </a:xfrm>
          <a:prstGeom prst="roundRect">
            <a:avLst/>
          </a:prstGeom>
          <a:solidFill>
            <a:srgbClr val="E94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Judá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Sul</a:t>
            </a:r>
            <a:endParaRPr lang="pt-BR" sz="2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404664"/>
            <a:ext cx="73003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Josias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22 - 23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34 – 35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91072" y="260648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Jeocaz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23.30-34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36.1-4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064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Jeoaquim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23.34 – 24.7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36.5-8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064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Reinado de Joaquim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24.6-17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36.8-10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0648"/>
            <a:ext cx="961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Zedequias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24-25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36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67544" y="1196752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22818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SALOMÃO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SAUL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4786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DAVI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4077072"/>
            <a:ext cx="6553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2060"/>
                </a:solidFill>
                <a:latin typeface="+mj-lt"/>
              </a:rPr>
              <a:t>120 anos – Reino Unido</a:t>
            </a:r>
            <a:endParaRPr lang="pt-BR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260648"/>
            <a:ext cx="2808312" cy="659735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5796136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11560" y="5805264"/>
            <a:ext cx="2311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Nadabe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796136" y="53732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372200" y="4437112"/>
            <a:ext cx="178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Abias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3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72200" y="5661248"/>
            <a:ext cx="1791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81931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643487" y="5013176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220072" y="5373216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5536" y="2420888"/>
            <a:ext cx="26805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j-lt"/>
              </a:rPr>
              <a:t> 1ª dinastia</a:t>
            </a:r>
          </a:p>
          <a:p>
            <a:endParaRPr lang="pt-BR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solidFill>
            <a:srgbClr val="A10B4B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2ª dinastia</a:t>
            </a:r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983418" y="5877272"/>
            <a:ext cx="1284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Elá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39552" y="332656"/>
            <a:ext cx="227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Baasa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24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38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887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564904"/>
            <a:ext cx="2808312" cy="165618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 smtClean="0">
              <a:solidFill>
                <a:schemeClr val="tx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3ª dinastia</a:t>
            </a:r>
            <a:endParaRPr lang="pt-BR" sz="3800" b="1" dirty="0" smtClean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2636912"/>
            <a:ext cx="25907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Zinri</a:t>
            </a:r>
            <a:r>
              <a:rPr lang="pt-BR" b="1" dirty="0" smtClean="0">
                <a:latin typeface="+mn-lt"/>
              </a:rPr>
              <a:t> 7 dias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923928" y="306896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347864" y="335699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2808312" cy="612068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4ª dinastia</a:t>
            </a:r>
            <a:endParaRPr lang="pt-BR" sz="4400" b="1" dirty="0" smtClean="0">
              <a:solidFill>
                <a:schemeClr val="tx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17728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1988840"/>
            <a:ext cx="2368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Acabe 22 </a:t>
            </a:r>
            <a:endParaRPr lang="pt-BR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83568" y="548680"/>
            <a:ext cx="2063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b="1" dirty="0" err="1" smtClean="0">
                <a:latin typeface="+mn-lt"/>
              </a:rPr>
              <a:t>Onri</a:t>
            </a:r>
            <a:r>
              <a:rPr lang="pt-BR" b="1" dirty="0" smtClean="0">
                <a:latin typeface="+mn-lt"/>
              </a:rPr>
              <a:t> 12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779912" y="18864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75856" y="47667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79912" y="1484784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177281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796136" y="23488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5220072" y="2348880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563888" y="19888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872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084168" y="3717032"/>
            <a:ext cx="2308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Josafá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25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323528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323528" y="49411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539552" y="4221088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latin typeface="+mn-lt"/>
              </a:rPr>
              <a:t>Acazias</a:t>
            </a:r>
            <a:r>
              <a:rPr lang="pt-BR" b="1" dirty="0" smtClean="0">
                <a:latin typeface="+mn-lt"/>
              </a:rPr>
              <a:t> 2</a:t>
            </a:r>
            <a:endParaRPr lang="pt-BR" b="1" dirty="0">
              <a:latin typeface="+mn-lt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395536" y="5601434"/>
            <a:ext cx="29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  </a:t>
            </a:r>
            <a:r>
              <a:rPr lang="pt-BR" b="1" dirty="0" err="1" smtClean="0">
                <a:latin typeface="+mn-lt"/>
              </a:rPr>
              <a:t>Jorão</a:t>
            </a:r>
            <a:r>
              <a:rPr lang="pt-BR" b="1" dirty="0" smtClean="0">
                <a:latin typeface="+mn-lt"/>
              </a:rPr>
              <a:t> 12    </a:t>
            </a:r>
            <a:endParaRPr lang="pt-BR" b="1" dirty="0">
              <a:latin typeface="+mn-lt"/>
            </a:endParaRPr>
          </a:p>
        </p:txBody>
      </p:sp>
      <p:cxnSp>
        <p:nvCxnSpPr>
          <p:cNvPr id="46" name="Conector de seta reta 45"/>
          <p:cNvCxnSpPr/>
          <p:nvPr/>
        </p:nvCxnSpPr>
        <p:spPr>
          <a:xfrm flipH="1">
            <a:off x="3275856" y="436510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H="1">
            <a:off x="3275856" y="494116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>
            <a:off x="3203848" y="645333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3779912" y="4581128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854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3707904" y="6084585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843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779912" y="4077072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530120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20072" y="530120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563888" y="501317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084168" y="5157192"/>
            <a:ext cx="204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Jeorão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8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61653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Acazias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9" name="Conector de seta reta 58"/>
          <p:cNvCxnSpPr/>
          <p:nvPr/>
        </p:nvCxnSpPr>
        <p:spPr>
          <a:xfrm>
            <a:off x="5292080" y="638132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Antonio 2018\Documents\TV\You Tube\5 dinat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084168" y="404664"/>
            <a:ext cx="2201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Uzias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 52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36095"/>
            <a:ext cx="1625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748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75856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635896" y="213285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736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03848" y="249289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623033" y="4941168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730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300192" y="3789040"/>
            <a:ext cx="1879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Acaz</a:t>
            </a:r>
            <a:r>
              <a:rPr lang="pt-BR" b="1" smtClean="0">
                <a:solidFill>
                  <a:schemeClr val="bg1"/>
                </a:solidFill>
                <a:latin typeface="+mn-lt"/>
              </a:rPr>
              <a:t> 16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7" name="Conector de seta reta 46"/>
          <p:cNvCxnSpPr/>
          <p:nvPr/>
        </p:nvCxnSpPr>
        <p:spPr>
          <a:xfrm flipH="1">
            <a:off x="3203848" y="530120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>
            <a:off x="3203848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3635896" y="6165304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722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31409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5868144" y="5733256"/>
            <a:ext cx="2716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BR" sz="3600" b="1" dirty="0" err="1" smtClean="0">
                <a:solidFill>
                  <a:schemeClr val="bg1"/>
                </a:solidFill>
                <a:latin typeface="+mn-lt"/>
              </a:rPr>
              <a:t>Ezequias</a:t>
            </a:r>
            <a:r>
              <a:rPr lang="pt-BR" sz="3600" b="1" dirty="0" smtClean="0">
                <a:solidFill>
                  <a:schemeClr val="bg1"/>
                </a:solidFill>
                <a:latin typeface="+mn-lt"/>
              </a:rPr>
              <a:t> 29</a:t>
            </a: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544522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312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6" name="Conector reto 35"/>
          <p:cNvCxnSpPr/>
          <p:nvPr/>
        </p:nvCxnSpPr>
        <p:spPr>
          <a:xfrm>
            <a:off x="251520" y="1916832"/>
            <a:ext cx="2880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6228184" y="2204864"/>
            <a:ext cx="234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Jotão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(16)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251520" y="216024"/>
            <a:ext cx="2880320" cy="476672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err="1" smtClean="0">
                <a:solidFill>
                  <a:schemeClr val="tx1"/>
                </a:solidFill>
              </a:rPr>
              <a:t>Salum</a:t>
            </a:r>
            <a:r>
              <a:rPr lang="pt-BR" sz="2000" b="1" dirty="0" smtClean="0">
                <a:solidFill>
                  <a:schemeClr val="tx1"/>
                </a:solidFill>
              </a:rPr>
              <a:t>  1 m - 6ª dinastia 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251520" y="836712"/>
            <a:ext cx="2880320" cy="1584176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 smtClean="0">
                <a:solidFill>
                  <a:schemeClr val="tx1"/>
                </a:solidFill>
              </a:rPr>
              <a:t>Menaém</a:t>
            </a:r>
            <a:r>
              <a:rPr lang="pt-BR" sz="3600" b="1" dirty="0" smtClean="0">
                <a:solidFill>
                  <a:schemeClr val="tx1"/>
                </a:solidFill>
              </a:rPr>
              <a:t> 10</a:t>
            </a:r>
          </a:p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7ª dinastia</a:t>
            </a:r>
          </a:p>
          <a:p>
            <a:pPr algn="ctr"/>
            <a:endParaRPr lang="pt-BR" dirty="0"/>
          </a:p>
        </p:txBody>
      </p:sp>
      <p:sp>
        <p:nvSpPr>
          <p:cNvPr id="63" name="Retângulo 62"/>
          <p:cNvSpPr/>
          <p:nvPr/>
        </p:nvSpPr>
        <p:spPr>
          <a:xfrm>
            <a:off x="251520" y="1916832"/>
            <a:ext cx="2880320" cy="504056"/>
          </a:xfrm>
          <a:prstGeom prst="rect">
            <a:avLst/>
          </a:prstGeom>
          <a:solidFill>
            <a:srgbClr val="92D050"/>
          </a:solidFill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 smtClean="0">
                <a:solidFill>
                  <a:schemeClr val="tx1"/>
                </a:solidFill>
              </a:rPr>
              <a:t>Pecaías</a:t>
            </a:r>
            <a:r>
              <a:rPr lang="pt-BR" sz="3600" b="1" dirty="0" smtClean="0">
                <a:solidFill>
                  <a:schemeClr val="tx1"/>
                </a:solidFill>
              </a:rPr>
              <a:t> 2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51520" y="2564904"/>
            <a:ext cx="2880320" cy="26642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Peca 20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8ª dinastia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251520" y="5373216"/>
            <a:ext cx="2880320" cy="122413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Oseias 9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9ª dinastia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16242</TotalTime>
  <Words>527</Words>
  <Application>Microsoft Office PowerPoint</Application>
  <PresentationFormat>Apresentação na tela (4:3)</PresentationFormat>
  <Paragraphs>130</Paragraphs>
  <Slides>24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Viagem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1378</cp:revision>
  <dcterms:created xsi:type="dcterms:W3CDTF">2012-01-16T14:03:42Z</dcterms:created>
  <dcterms:modified xsi:type="dcterms:W3CDTF">2021-11-17T17:39:40Z</dcterms:modified>
</cp:coreProperties>
</file>